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772" r:id="rId2"/>
    <p:sldMasterId id="2147483796" r:id="rId3"/>
  </p:sldMasterIdLst>
  <p:notesMasterIdLst>
    <p:notesMasterId r:id="rId25"/>
  </p:notesMasterIdLst>
  <p:sldIdLst>
    <p:sldId id="324" r:id="rId4"/>
    <p:sldId id="328" r:id="rId5"/>
    <p:sldId id="335" r:id="rId6"/>
    <p:sldId id="266" r:id="rId7"/>
    <p:sldId id="347" r:id="rId8"/>
    <p:sldId id="348" r:id="rId9"/>
    <p:sldId id="349" r:id="rId10"/>
    <p:sldId id="350" r:id="rId11"/>
    <p:sldId id="351" r:id="rId12"/>
    <p:sldId id="355" r:id="rId13"/>
    <p:sldId id="394" r:id="rId14"/>
    <p:sldId id="395" r:id="rId15"/>
    <p:sldId id="396" r:id="rId16"/>
    <p:sldId id="397" r:id="rId17"/>
    <p:sldId id="398" r:id="rId18"/>
    <p:sldId id="377" r:id="rId19"/>
    <p:sldId id="359" r:id="rId20"/>
    <p:sldId id="389" r:id="rId21"/>
    <p:sldId id="392" r:id="rId22"/>
    <p:sldId id="393" r:id="rId23"/>
    <p:sldId id="303" r:id="rId24"/>
  </p:sldIdLst>
  <p:sldSz cx="9144000" cy="6858000" type="screen4x3"/>
  <p:notesSz cx="6735763" cy="9866313"/>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0000"/>
    <a:srgbClr val="0000FF"/>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545" autoAdjust="0"/>
  </p:normalViewPr>
  <p:slideViewPr>
    <p:cSldViewPr>
      <p:cViewPr>
        <p:scale>
          <a:sx n="103" d="100"/>
          <a:sy n="103" d="100"/>
        </p:scale>
        <p:origin x="-2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1392" y="-84"/>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17825" cy="493713"/>
          </a:xfrm>
          <a:prstGeom prst="rect">
            <a:avLst/>
          </a:prstGeom>
          <a:noFill/>
          <a:ln>
            <a:noFill/>
          </a:ln>
          <a:effectLst/>
          <a:extLst/>
        </p:spPr>
        <p:txBody>
          <a:bodyPr vert="horz" wrap="square" lIns="90882" tIns="45441" rIns="90882" bIns="45441" numCol="1" anchor="t" anchorCtr="0" compatLnSpc="1">
            <a:prstTxWarp prst="textNoShape">
              <a:avLst/>
            </a:prstTxWarp>
          </a:bodyPr>
          <a:lstStyle>
            <a:lvl1pPr eaLnBrk="0" hangingPunct="0">
              <a:lnSpc>
                <a:spcPct val="80000"/>
              </a:lnSpc>
              <a:spcBef>
                <a:spcPct val="20000"/>
              </a:spcBef>
              <a:buClr>
                <a:schemeClr val="hlink"/>
              </a:buClr>
              <a:buSzPct val="65000"/>
              <a:buFont typeface="Wingdings" pitchFamily="2" charset="2"/>
              <a:buNone/>
              <a:defRPr sz="1200" b="1">
                <a:latin typeface="Bookman Old Style" pitchFamily="18" charset="0"/>
                <a:cs typeface="Arial" charset="0"/>
              </a:defRPr>
            </a:lvl1pPr>
          </a:lstStyle>
          <a:p>
            <a:pPr>
              <a:defRPr/>
            </a:pPr>
            <a:endParaRPr lang="ru-RU"/>
          </a:p>
        </p:txBody>
      </p:sp>
      <p:sp>
        <p:nvSpPr>
          <p:cNvPr id="27651" name="Rectangle 3"/>
          <p:cNvSpPr>
            <a:spLocks noGrp="1" noChangeArrowheads="1"/>
          </p:cNvSpPr>
          <p:nvPr>
            <p:ph type="dt" idx="1"/>
          </p:nvPr>
        </p:nvSpPr>
        <p:spPr bwMode="auto">
          <a:xfrm>
            <a:off x="3816350" y="0"/>
            <a:ext cx="2917825" cy="493713"/>
          </a:xfrm>
          <a:prstGeom prst="rect">
            <a:avLst/>
          </a:prstGeom>
          <a:noFill/>
          <a:ln>
            <a:noFill/>
          </a:ln>
          <a:effectLst/>
          <a:extLst/>
        </p:spPr>
        <p:txBody>
          <a:bodyPr vert="horz" wrap="square" lIns="90882" tIns="45441" rIns="90882" bIns="45441" numCol="1" anchor="t" anchorCtr="0" compatLnSpc="1">
            <a:prstTxWarp prst="textNoShape">
              <a:avLst/>
            </a:prstTxWarp>
          </a:bodyPr>
          <a:lstStyle>
            <a:lvl1pPr algn="r" eaLnBrk="0" hangingPunct="0">
              <a:lnSpc>
                <a:spcPct val="80000"/>
              </a:lnSpc>
              <a:spcBef>
                <a:spcPct val="20000"/>
              </a:spcBef>
              <a:buClr>
                <a:schemeClr val="hlink"/>
              </a:buClr>
              <a:buSzPct val="65000"/>
              <a:buFont typeface="Wingdings" pitchFamily="2" charset="2"/>
              <a:buNone/>
              <a:defRPr sz="1200" b="1">
                <a:latin typeface="Bookman Old Style" pitchFamily="18" charset="0"/>
                <a:cs typeface="Arial" charset="0"/>
              </a:defRPr>
            </a:lvl1pPr>
          </a:lstStyle>
          <a:p>
            <a:pPr>
              <a:defRPr/>
            </a:pPr>
            <a:fld id="{4EF7FA4C-2E50-483D-BBB1-77CDDCC3BC8E}" type="datetimeFigureOut">
              <a:rPr lang="ru-RU"/>
              <a:pPr>
                <a:defRPr/>
              </a:pPr>
              <a:t>25.09.2019</a:t>
            </a:fld>
            <a:endParaRPr lang="ru-RU"/>
          </a:p>
        </p:txBody>
      </p:sp>
      <p:sp>
        <p:nvSpPr>
          <p:cNvPr id="28676" name="Rectangle 4"/>
          <p:cNvSpPr>
            <a:spLocks noRot="1" noChangeArrowheads="1" noTextEdit="1"/>
          </p:cNvSpPr>
          <p:nvPr>
            <p:ph type="sldImg" idx="2"/>
          </p:nvPr>
        </p:nvSpPr>
        <p:spPr bwMode="auto">
          <a:xfrm>
            <a:off x="903288" y="739775"/>
            <a:ext cx="4930775" cy="3698875"/>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673100" y="4686300"/>
            <a:ext cx="5389563" cy="4440238"/>
          </a:xfrm>
          <a:prstGeom prst="rect">
            <a:avLst/>
          </a:prstGeom>
          <a:noFill/>
          <a:ln>
            <a:noFill/>
          </a:ln>
          <a:effectLst/>
          <a:extLst/>
        </p:spPr>
        <p:txBody>
          <a:bodyPr vert="horz" wrap="square" lIns="90882" tIns="45441" rIns="90882" bIns="45441"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7654" name="Rectangle 6"/>
          <p:cNvSpPr>
            <a:spLocks noGrp="1" noChangeArrowheads="1"/>
          </p:cNvSpPr>
          <p:nvPr>
            <p:ph type="ftr" sz="quarter" idx="4"/>
          </p:nvPr>
        </p:nvSpPr>
        <p:spPr bwMode="auto">
          <a:xfrm>
            <a:off x="0" y="9371013"/>
            <a:ext cx="2917825" cy="493712"/>
          </a:xfrm>
          <a:prstGeom prst="rect">
            <a:avLst/>
          </a:prstGeom>
          <a:noFill/>
          <a:ln>
            <a:noFill/>
          </a:ln>
          <a:effectLst/>
          <a:extLst/>
        </p:spPr>
        <p:txBody>
          <a:bodyPr vert="horz" wrap="square" lIns="90882" tIns="45441" rIns="90882" bIns="45441" numCol="1" anchor="b" anchorCtr="0" compatLnSpc="1">
            <a:prstTxWarp prst="textNoShape">
              <a:avLst/>
            </a:prstTxWarp>
          </a:bodyPr>
          <a:lstStyle>
            <a:lvl1pPr eaLnBrk="0" hangingPunct="0">
              <a:lnSpc>
                <a:spcPct val="80000"/>
              </a:lnSpc>
              <a:spcBef>
                <a:spcPct val="20000"/>
              </a:spcBef>
              <a:buClr>
                <a:schemeClr val="hlink"/>
              </a:buClr>
              <a:buSzPct val="65000"/>
              <a:buFont typeface="Wingdings" pitchFamily="2" charset="2"/>
              <a:buNone/>
              <a:defRPr sz="1200" b="1">
                <a:latin typeface="Bookman Old Style" pitchFamily="18" charset="0"/>
                <a:cs typeface="Arial" charset="0"/>
              </a:defRPr>
            </a:lvl1pPr>
          </a:lstStyle>
          <a:p>
            <a:pPr>
              <a:defRPr/>
            </a:pPr>
            <a:endParaRPr lang="ru-RU"/>
          </a:p>
        </p:txBody>
      </p:sp>
      <p:sp>
        <p:nvSpPr>
          <p:cNvPr id="27655" name="Rectangle 7"/>
          <p:cNvSpPr>
            <a:spLocks noGrp="1" noChangeArrowheads="1"/>
          </p:cNvSpPr>
          <p:nvPr>
            <p:ph type="sldNum" sz="quarter" idx="5"/>
          </p:nvPr>
        </p:nvSpPr>
        <p:spPr bwMode="auto">
          <a:xfrm>
            <a:off x="3816350" y="9371013"/>
            <a:ext cx="2917825" cy="493712"/>
          </a:xfrm>
          <a:prstGeom prst="rect">
            <a:avLst/>
          </a:prstGeom>
          <a:noFill/>
          <a:ln>
            <a:noFill/>
          </a:ln>
          <a:effectLst/>
          <a:extLst/>
        </p:spPr>
        <p:txBody>
          <a:bodyPr vert="horz" wrap="square" lIns="90882" tIns="45441" rIns="90882" bIns="45441" numCol="1" anchor="b" anchorCtr="0" compatLnSpc="1">
            <a:prstTxWarp prst="textNoShape">
              <a:avLst/>
            </a:prstTxWarp>
          </a:bodyPr>
          <a:lstStyle>
            <a:lvl1pPr algn="r">
              <a:lnSpc>
                <a:spcPct val="80000"/>
              </a:lnSpc>
              <a:spcBef>
                <a:spcPct val="20000"/>
              </a:spcBef>
              <a:buClr>
                <a:schemeClr val="hlink"/>
              </a:buClr>
              <a:buSzPct val="65000"/>
              <a:buFont typeface="Wingdings" pitchFamily="2" charset="2"/>
              <a:buNone/>
              <a:defRPr sz="1200" b="1" smtClean="0">
                <a:latin typeface="Bookman Old Style" pitchFamily="18" charset="0"/>
              </a:defRPr>
            </a:lvl1pPr>
          </a:lstStyle>
          <a:p>
            <a:pPr>
              <a:defRPr/>
            </a:pPr>
            <a:fld id="{98716563-1F7E-4D08-B1B3-28AA744CAE09}"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a:ln/>
        </p:spPr>
      </p:sp>
      <p:sp>
        <p:nvSpPr>
          <p:cNvPr id="29699" name="Заметки 2"/>
          <p:cNvSpPr>
            <a:spLocks noGrp="1"/>
          </p:cNvSpPr>
          <p:nvPr>
            <p:ph type="body" idx="1"/>
          </p:nvPr>
        </p:nvSpPr>
        <p:spPr>
          <a:noFill/>
        </p:spPr>
        <p:txBody>
          <a:bodyPr/>
          <a:lstStyle/>
          <a:p>
            <a:endParaRPr lang="ru-RU" altLang="ru-RU" smtClean="0"/>
          </a:p>
        </p:txBody>
      </p:sp>
      <p:sp>
        <p:nvSpPr>
          <p:cNvPr id="29700" name="Номер слайда 3"/>
          <p:cNvSpPr>
            <a:spLocks noGrp="1"/>
          </p:cNvSpPr>
          <p:nvPr>
            <p:ph type="sldNum" sz="quarter" idx="5"/>
          </p:nvPr>
        </p:nvSpPr>
        <p:spPr>
          <a:noFill/>
          <a:ln>
            <a:miter lim="800000"/>
            <a:headEnd/>
            <a:tailEnd/>
          </a:ln>
        </p:spPr>
        <p:txBody>
          <a:bodyPr/>
          <a:lstStyle/>
          <a:p>
            <a:fld id="{65E43039-E43F-4EE4-A855-0108588FD206}" type="slidenum">
              <a:rPr lang="ru-RU" altLang="ru-RU">
                <a:solidFill>
                  <a:srgbClr val="000000"/>
                </a:solidFill>
              </a:rPr>
              <a:pPr/>
              <a:t>16</a:t>
            </a:fld>
            <a:endParaRPr lang="ru-RU" altLang="ru-RU">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a:ln/>
        </p:spPr>
      </p:sp>
      <p:sp>
        <p:nvSpPr>
          <p:cNvPr id="30723" name="Заметки 2"/>
          <p:cNvSpPr>
            <a:spLocks noGrp="1"/>
          </p:cNvSpPr>
          <p:nvPr>
            <p:ph type="body" idx="1"/>
          </p:nvPr>
        </p:nvSpPr>
        <p:spPr>
          <a:noFill/>
        </p:spPr>
        <p:txBody>
          <a:bodyPr/>
          <a:lstStyle/>
          <a:p>
            <a:endParaRPr lang="ru-RU" altLang="ru-RU" smtClean="0"/>
          </a:p>
        </p:txBody>
      </p:sp>
      <p:sp>
        <p:nvSpPr>
          <p:cNvPr id="30724" name="Номер слайда 3"/>
          <p:cNvSpPr>
            <a:spLocks noGrp="1"/>
          </p:cNvSpPr>
          <p:nvPr>
            <p:ph type="sldNum" sz="quarter" idx="5"/>
          </p:nvPr>
        </p:nvSpPr>
        <p:spPr>
          <a:noFill/>
          <a:ln>
            <a:miter lim="800000"/>
            <a:headEnd/>
            <a:tailEnd/>
          </a:ln>
        </p:spPr>
        <p:txBody>
          <a:bodyPr/>
          <a:lstStyle/>
          <a:p>
            <a:fld id="{16F818D0-B932-4254-BD55-434727E40349}" type="slidenum">
              <a:rPr lang="ru-RU" altLang="ru-RU">
                <a:solidFill>
                  <a:srgbClr val="000000"/>
                </a:solidFill>
              </a:rPr>
              <a:pPr/>
              <a:t>17</a:t>
            </a:fld>
            <a:endParaRPr lang="ru-RU" altLang="ru-RU">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a:ln/>
        </p:spPr>
      </p:sp>
      <p:sp>
        <p:nvSpPr>
          <p:cNvPr id="31747" name="Заметки 2"/>
          <p:cNvSpPr>
            <a:spLocks noGrp="1"/>
          </p:cNvSpPr>
          <p:nvPr>
            <p:ph type="body" idx="1"/>
          </p:nvPr>
        </p:nvSpPr>
        <p:spPr>
          <a:noFill/>
        </p:spPr>
        <p:txBody>
          <a:bodyPr/>
          <a:lstStyle/>
          <a:p>
            <a:endParaRPr lang="ru-RU" altLang="ru-RU" smtClean="0"/>
          </a:p>
        </p:txBody>
      </p:sp>
      <p:sp>
        <p:nvSpPr>
          <p:cNvPr id="31748" name="Номер слайда 3"/>
          <p:cNvSpPr>
            <a:spLocks noGrp="1"/>
          </p:cNvSpPr>
          <p:nvPr>
            <p:ph type="sldNum" sz="quarter" idx="5"/>
          </p:nvPr>
        </p:nvSpPr>
        <p:spPr>
          <a:noFill/>
          <a:ln>
            <a:miter lim="800000"/>
            <a:headEnd/>
            <a:tailEnd/>
          </a:ln>
        </p:spPr>
        <p:txBody>
          <a:bodyPr/>
          <a:lstStyle/>
          <a:p>
            <a:fld id="{6A9B00AD-F601-4132-8984-C103998B78E4}" type="slidenum">
              <a:rPr lang="ru-RU" altLang="ru-RU">
                <a:solidFill>
                  <a:srgbClr val="000000"/>
                </a:solidFill>
              </a:rPr>
              <a:pPr/>
              <a:t>18</a:t>
            </a:fld>
            <a:endParaRPr lang="ru-RU" altLang="ru-RU">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p:cNvSpPr>
            <a:spLocks noGrp="1" noRot="1" noChangeAspect="1" noTextEdit="1"/>
          </p:cNvSpPr>
          <p:nvPr>
            <p:ph type="sldImg"/>
          </p:nvPr>
        </p:nvSpPr>
        <p:spPr>
          <a:ln/>
        </p:spPr>
      </p:sp>
      <p:sp>
        <p:nvSpPr>
          <p:cNvPr id="32771" name="Заметки 2"/>
          <p:cNvSpPr>
            <a:spLocks noGrp="1"/>
          </p:cNvSpPr>
          <p:nvPr>
            <p:ph type="body" idx="1"/>
          </p:nvPr>
        </p:nvSpPr>
        <p:spPr>
          <a:noFill/>
        </p:spPr>
        <p:txBody>
          <a:bodyPr/>
          <a:lstStyle/>
          <a:p>
            <a:endParaRPr lang="ru-RU" altLang="ru-RU" smtClean="0"/>
          </a:p>
        </p:txBody>
      </p:sp>
      <p:sp>
        <p:nvSpPr>
          <p:cNvPr id="32772" name="Номер слайда 3"/>
          <p:cNvSpPr>
            <a:spLocks noGrp="1"/>
          </p:cNvSpPr>
          <p:nvPr>
            <p:ph type="sldNum" sz="quarter" idx="5"/>
          </p:nvPr>
        </p:nvSpPr>
        <p:spPr>
          <a:noFill/>
          <a:ln>
            <a:miter lim="800000"/>
            <a:headEnd/>
            <a:tailEnd/>
          </a:ln>
        </p:spPr>
        <p:txBody>
          <a:bodyPr/>
          <a:lstStyle/>
          <a:p>
            <a:fld id="{FD2A2BFB-18E8-4653-AE11-41042E3C223E}" type="slidenum">
              <a:rPr lang="ru-RU" altLang="ru-RU">
                <a:solidFill>
                  <a:srgbClr val="000000"/>
                </a:solidFill>
              </a:rPr>
              <a:pPr/>
              <a:t>19</a:t>
            </a:fld>
            <a:endParaRPr lang="ru-RU" altLang="ru-RU">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p:cNvSpPr>
            <a:spLocks noGrp="1" noRot="1" noChangeAspect="1" noTextEdit="1"/>
          </p:cNvSpPr>
          <p:nvPr>
            <p:ph type="sldImg"/>
          </p:nvPr>
        </p:nvSpPr>
        <p:spPr>
          <a:ln/>
        </p:spPr>
      </p:sp>
      <p:sp>
        <p:nvSpPr>
          <p:cNvPr id="33795" name="Заметки 2"/>
          <p:cNvSpPr>
            <a:spLocks noGrp="1"/>
          </p:cNvSpPr>
          <p:nvPr>
            <p:ph type="body" idx="1"/>
          </p:nvPr>
        </p:nvSpPr>
        <p:spPr>
          <a:noFill/>
        </p:spPr>
        <p:txBody>
          <a:bodyPr/>
          <a:lstStyle/>
          <a:p>
            <a:endParaRPr lang="ru-RU" altLang="ru-RU" smtClean="0"/>
          </a:p>
        </p:txBody>
      </p:sp>
      <p:sp>
        <p:nvSpPr>
          <p:cNvPr id="33796" name="Номер слайда 3"/>
          <p:cNvSpPr>
            <a:spLocks noGrp="1"/>
          </p:cNvSpPr>
          <p:nvPr>
            <p:ph type="sldNum" sz="quarter" idx="5"/>
          </p:nvPr>
        </p:nvSpPr>
        <p:spPr>
          <a:noFill/>
          <a:ln>
            <a:miter lim="800000"/>
            <a:headEnd/>
            <a:tailEnd/>
          </a:ln>
        </p:spPr>
        <p:txBody>
          <a:bodyPr/>
          <a:lstStyle/>
          <a:p>
            <a:fld id="{5CACFC73-0081-4ECC-A686-CE654AF5BD8A}" type="slidenum">
              <a:rPr lang="ru-RU" altLang="ru-RU">
                <a:solidFill>
                  <a:srgbClr val="000000"/>
                </a:solidFill>
              </a:rPr>
              <a:pPr/>
              <a:t>20</a:t>
            </a:fld>
            <a:endParaRPr lang="ru-RU" altLang="ru-RU">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cstate="print"/>
          <a:srcRect/>
          <a:stretch>
            <a:fillRect/>
          </a:stretch>
        </p:blipFill>
        <p:spPr bwMode="ltGray">
          <a:xfrm>
            <a:off x="0" y="0"/>
            <a:ext cx="9144000" cy="6862763"/>
          </a:xfrm>
          <a:prstGeom prst="rect">
            <a:avLst/>
          </a:prstGeom>
          <a:noFill/>
          <a:ln w="9525">
            <a:noFill/>
            <a:miter lim="800000"/>
            <a:headEnd/>
            <a:tailEnd/>
          </a:ln>
        </p:spPr>
      </p:pic>
      <p:sp>
        <p:nvSpPr>
          <p:cNvPr id="31750"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miter lim="800000"/>
            <a:headEnd/>
            <a:tailEnd/>
          </a:ln>
        </p:spPr>
        <p:txBody>
          <a:bodyPr anchor="ctr"/>
          <a:lstStyle>
            <a:lvl1pPr marL="0" indent="0" algn="ctr">
              <a:buFont typeface="Wingdings" pitchFamily="2" charset="2"/>
              <a:buNone/>
              <a:defRPr/>
            </a:lvl1pPr>
          </a:lstStyle>
          <a:p>
            <a:pPr lvl="0"/>
            <a:r>
              <a:rPr lang="ru-RU" noProof="0" smtClean="0"/>
              <a:t>Образец подзаголовка</a:t>
            </a:r>
          </a:p>
        </p:txBody>
      </p:sp>
      <p:sp>
        <p:nvSpPr>
          <p:cNvPr id="31751"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miter lim="800000"/>
            <a:headEnd/>
            <a:tailEnd/>
          </a:ln>
        </p:spPr>
        <p:txBody>
          <a:bodyPr/>
          <a:lstStyle>
            <a:lvl1pPr algn="ctr">
              <a:defRPr sz="5400">
                <a:solidFill>
                  <a:schemeClr val="tx1"/>
                </a:solidFill>
                <a:effectLst>
                  <a:outerShdw blurRad="38100" dist="38100" dir="2700000" algn="tl">
                    <a:srgbClr val="FFFFFF"/>
                  </a:outerShdw>
                </a:effectLst>
              </a:defRPr>
            </a:lvl1pPr>
          </a:lstStyle>
          <a:p>
            <a:pPr lvl="0"/>
            <a:r>
              <a:rPr lang="ru-RU" noProof="0" smtClean="0"/>
              <a:t>Образец заголовка</a:t>
            </a:r>
          </a:p>
        </p:txBody>
      </p:sp>
      <p:sp>
        <p:nvSpPr>
          <p:cNvPr id="5" name="Rectangle 3"/>
          <p:cNvSpPr>
            <a:spLocks noGrp="1" noChangeArrowheads="1"/>
          </p:cNvSpPr>
          <p:nvPr>
            <p:ph type="dt" sz="half" idx="10"/>
          </p:nvPr>
        </p:nvSpPr>
        <p:spPr>
          <a:xfrm>
            <a:off x="304800" y="6248400"/>
            <a:ext cx="1905000" cy="457200"/>
          </a:xfrm>
        </p:spPr>
        <p:txBody>
          <a:bodyPr/>
          <a:lstStyle>
            <a:lvl1pPr>
              <a:defRPr/>
            </a:lvl1pPr>
          </a:lstStyle>
          <a:p>
            <a:pPr>
              <a:defRPr/>
            </a:pPr>
            <a:fld id="{19B7D634-EE4A-4413-9A82-DF1267E7DB98}" type="datetimeFigureOut">
              <a:rPr lang="ru-RU"/>
              <a:pPr>
                <a:defRPr/>
              </a:pPr>
              <a:t>25.09.2019</a:t>
            </a:fld>
            <a:endParaRPr lang="ru-RU"/>
          </a:p>
        </p:txBody>
      </p:sp>
      <p:sp>
        <p:nvSpPr>
          <p:cNvPr id="6" name="Rectangle 4"/>
          <p:cNvSpPr>
            <a:spLocks noGrp="1" noChangeArrowheads="1"/>
          </p:cNvSpPr>
          <p:nvPr>
            <p:ph type="ftr" sz="quarter" idx="11"/>
          </p:nvPr>
        </p:nvSpPr>
        <p:spPr/>
        <p:txBody>
          <a:bodyPr/>
          <a:lstStyle>
            <a:lvl1pPr>
              <a:defRPr/>
            </a:lvl1pPr>
          </a:lstStyle>
          <a:p>
            <a:pPr>
              <a:defRPr/>
            </a:pPr>
            <a:endParaRPr lang="ru-RU"/>
          </a:p>
        </p:txBody>
      </p:sp>
      <p:sp>
        <p:nvSpPr>
          <p:cNvPr id="7" name="Rectangle 5"/>
          <p:cNvSpPr>
            <a:spLocks noGrp="1" noChangeArrowheads="1"/>
          </p:cNvSpPr>
          <p:nvPr>
            <p:ph type="sldNum" sz="quarter" idx="12"/>
          </p:nvPr>
        </p:nvSpPr>
        <p:spPr>
          <a:xfrm>
            <a:off x="7010400" y="6248400"/>
            <a:ext cx="1905000" cy="457200"/>
          </a:xfrm>
        </p:spPr>
        <p:txBody>
          <a:bodyPr/>
          <a:lstStyle>
            <a:lvl1pPr>
              <a:defRPr smtClean="0"/>
            </a:lvl1pPr>
          </a:lstStyle>
          <a:p>
            <a:pPr>
              <a:defRPr/>
            </a:pPr>
            <a:fld id="{54E6E82C-C839-452A-B52D-6768FB04BE4B}" type="slidenum">
              <a:rPr lang="ru-RU" altLang="ru-RU"/>
              <a:pPr>
                <a:defRPr/>
              </a:pPr>
              <a:t>‹#›</a:t>
            </a:fld>
            <a:endParaRPr lang="ru-RU" altLang="ru-RU"/>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36D84C8B-1FD5-400E-82A3-C57AF595E52D}"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32258FB9-0B0D-437B-9F6D-434ADA2B34B4}" type="slidenum">
              <a:rPr lang="ru-RU" altLang="ru-RU"/>
              <a:pPr>
                <a:defRPr/>
              </a:pPr>
              <a:t>‹#›</a:t>
            </a:fld>
            <a:endParaRPr lang="ru-RU" altLang="ru-RU"/>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061DF057-48C2-4661-924F-39BB59AE6409}"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A5BE9CBF-CD9C-4407-8313-A664FFDB9062}" type="slidenum">
              <a:rPr lang="ru-RU" altLang="ru-RU"/>
              <a:pPr>
                <a:defRPr/>
              </a:pPr>
              <a:t>‹#›</a:t>
            </a:fld>
            <a:endParaRPr lang="ru-RU" altLang="ru-RU"/>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cstate="print"/>
          <a:srcRect/>
          <a:stretch>
            <a:fillRect/>
          </a:stretch>
        </p:blipFill>
        <p:spPr bwMode="ltGray">
          <a:xfrm>
            <a:off x="0" y="0"/>
            <a:ext cx="9144000" cy="6862763"/>
          </a:xfrm>
          <a:prstGeom prst="rect">
            <a:avLst/>
          </a:prstGeom>
          <a:noFill/>
          <a:ln w="9525">
            <a:noFill/>
            <a:miter lim="800000"/>
            <a:headEnd/>
            <a:tailEnd/>
          </a:ln>
        </p:spPr>
      </p:pic>
      <p:sp>
        <p:nvSpPr>
          <p:cNvPr id="31750"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miter lim="800000"/>
            <a:headEnd/>
            <a:tailEnd/>
          </a:ln>
        </p:spPr>
        <p:txBody>
          <a:bodyPr anchor="ctr"/>
          <a:lstStyle>
            <a:lvl1pPr marL="0" indent="0" algn="ctr">
              <a:buFont typeface="Wingdings" pitchFamily="2" charset="2"/>
              <a:buNone/>
              <a:defRPr/>
            </a:lvl1pPr>
          </a:lstStyle>
          <a:p>
            <a:pPr lvl="0"/>
            <a:r>
              <a:rPr lang="ru-RU" noProof="0" smtClean="0"/>
              <a:t>Образец подзаголовка</a:t>
            </a:r>
          </a:p>
        </p:txBody>
      </p:sp>
      <p:sp>
        <p:nvSpPr>
          <p:cNvPr id="31751"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miter lim="800000"/>
            <a:headEnd/>
            <a:tailEnd/>
          </a:ln>
        </p:spPr>
        <p:txBody>
          <a:bodyPr/>
          <a:lstStyle>
            <a:lvl1pPr algn="ctr">
              <a:defRPr sz="5400">
                <a:solidFill>
                  <a:schemeClr val="tx1"/>
                </a:solidFill>
                <a:effectLst>
                  <a:outerShdw blurRad="38100" dist="38100" dir="2700000" algn="tl">
                    <a:srgbClr val="FFFFFF"/>
                  </a:outerShdw>
                </a:effectLst>
              </a:defRPr>
            </a:lvl1pPr>
          </a:lstStyle>
          <a:p>
            <a:pPr lvl="0"/>
            <a:r>
              <a:rPr lang="ru-RU" noProof="0" smtClean="0"/>
              <a:t>Образец заголовка</a:t>
            </a:r>
          </a:p>
        </p:txBody>
      </p:sp>
      <p:sp>
        <p:nvSpPr>
          <p:cNvPr id="5" name="Rectangle 3"/>
          <p:cNvSpPr>
            <a:spLocks noGrp="1" noChangeArrowheads="1"/>
          </p:cNvSpPr>
          <p:nvPr>
            <p:ph type="dt" sz="half" idx="10"/>
          </p:nvPr>
        </p:nvSpPr>
        <p:spPr>
          <a:xfrm>
            <a:off x="304800" y="6248400"/>
            <a:ext cx="1905000" cy="457200"/>
          </a:xfrm>
        </p:spPr>
        <p:txBody>
          <a:bodyPr/>
          <a:lstStyle>
            <a:lvl1pPr>
              <a:defRPr/>
            </a:lvl1pPr>
          </a:lstStyle>
          <a:p>
            <a:pPr>
              <a:defRPr/>
            </a:pPr>
            <a:fld id="{1252670E-7713-48B8-B982-3846D070DC96}" type="datetimeFigureOut">
              <a:rPr lang="ru-RU"/>
              <a:pPr>
                <a:defRPr/>
              </a:pPr>
              <a:t>25.09.2019</a:t>
            </a:fld>
            <a:endParaRPr lang="ru-RU"/>
          </a:p>
        </p:txBody>
      </p:sp>
      <p:sp>
        <p:nvSpPr>
          <p:cNvPr id="6" name="Rectangle 4"/>
          <p:cNvSpPr>
            <a:spLocks noGrp="1" noChangeArrowheads="1"/>
          </p:cNvSpPr>
          <p:nvPr>
            <p:ph type="ftr" sz="quarter" idx="11"/>
          </p:nvPr>
        </p:nvSpPr>
        <p:spPr/>
        <p:txBody>
          <a:bodyPr/>
          <a:lstStyle>
            <a:lvl1pPr>
              <a:defRPr/>
            </a:lvl1pPr>
          </a:lstStyle>
          <a:p>
            <a:pPr>
              <a:defRPr/>
            </a:pPr>
            <a:endParaRPr lang="ru-RU"/>
          </a:p>
        </p:txBody>
      </p:sp>
      <p:sp>
        <p:nvSpPr>
          <p:cNvPr id="7" name="Rectangle 5"/>
          <p:cNvSpPr>
            <a:spLocks noGrp="1" noChangeArrowheads="1"/>
          </p:cNvSpPr>
          <p:nvPr>
            <p:ph type="sldNum" sz="quarter" idx="12"/>
          </p:nvPr>
        </p:nvSpPr>
        <p:spPr>
          <a:xfrm>
            <a:off x="7010400" y="6248400"/>
            <a:ext cx="1905000" cy="457200"/>
          </a:xfrm>
        </p:spPr>
        <p:txBody>
          <a:bodyPr/>
          <a:lstStyle>
            <a:lvl1pPr>
              <a:defRPr smtClean="0"/>
            </a:lvl1pPr>
          </a:lstStyle>
          <a:p>
            <a:pPr>
              <a:defRPr/>
            </a:pPr>
            <a:fld id="{C8C88A23-68A5-4927-8641-07ED357DB66C}" type="slidenum">
              <a:rPr lang="ru-RU" altLang="ru-RU"/>
              <a:pPr>
                <a:defRPr/>
              </a:pPr>
              <a:t>‹#›</a:t>
            </a:fld>
            <a:endParaRPr lang="ru-RU" altLang="ru-RU"/>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5AA2503C-B2A3-4813-9E50-24ABFD79B98F}"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D5E45F8A-E1AD-4419-B7FE-CFC96817157A}" type="slidenum">
              <a:rPr lang="ru-RU" altLang="ru-RU"/>
              <a:pPr>
                <a:defRPr/>
              </a:pPr>
              <a:t>‹#›</a:t>
            </a:fld>
            <a:endParaRPr lang="ru-RU" altLang="ru-RU"/>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7"/>
          <p:cNvSpPr>
            <a:spLocks noGrp="1" noChangeArrowheads="1"/>
          </p:cNvSpPr>
          <p:nvPr>
            <p:ph type="dt" sz="half" idx="10"/>
          </p:nvPr>
        </p:nvSpPr>
        <p:spPr>
          <a:ln/>
        </p:spPr>
        <p:txBody>
          <a:bodyPr/>
          <a:lstStyle>
            <a:lvl1pPr>
              <a:defRPr/>
            </a:lvl1pPr>
          </a:lstStyle>
          <a:p>
            <a:pPr>
              <a:defRPr/>
            </a:pPr>
            <a:fld id="{76B1E492-E3A0-4E3B-88A2-543189A8FD5D}"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FF3BC908-9073-4ACB-B6F8-9EFF413B3E3E}" type="slidenum">
              <a:rPr lang="ru-RU" altLang="ru-RU"/>
              <a:pPr>
                <a:defRPr/>
              </a:pPr>
              <a:t>‹#›</a:t>
            </a:fld>
            <a:endParaRPr lang="ru-RU" altLang="ru-RU"/>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7"/>
          <p:cNvSpPr>
            <a:spLocks noGrp="1" noChangeArrowheads="1"/>
          </p:cNvSpPr>
          <p:nvPr>
            <p:ph type="dt" sz="half" idx="10"/>
          </p:nvPr>
        </p:nvSpPr>
        <p:spPr>
          <a:ln/>
        </p:spPr>
        <p:txBody>
          <a:bodyPr/>
          <a:lstStyle>
            <a:lvl1pPr>
              <a:defRPr/>
            </a:lvl1pPr>
          </a:lstStyle>
          <a:p>
            <a:pPr>
              <a:defRPr/>
            </a:pPr>
            <a:fld id="{47610E16-0FF3-45C4-AEC8-23916112CD88}"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96CBDA97-F218-43BA-B557-D40F4443EB45}" type="slidenum">
              <a:rPr lang="ru-RU" altLang="ru-RU"/>
              <a:pPr>
                <a:defRPr/>
              </a:pPr>
              <a:t>‹#›</a:t>
            </a:fld>
            <a:endParaRPr lang="ru-RU" altLang="ru-RU"/>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7"/>
          <p:cNvSpPr>
            <a:spLocks noGrp="1" noChangeArrowheads="1"/>
          </p:cNvSpPr>
          <p:nvPr>
            <p:ph type="dt" sz="half" idx="10"/>
          </p:nvPr>
        </p:nvSpPr>
        <p:spPr>
          <a:ln/>
        </p:spPr>
        <p:txBody>
          <a:bodyPr/>
          <a:lstStyle>
            <a:lvl1pPr>
              <a:defRPr/>
            </a:lvl1pPr>
          </a:lstStyle>
          <a:p>
            <a:pPr>
              <a:defRPr/>
            </a:pPr>
            <a:fld id="{082E6CFF-82E2-4215-A1D4-1E15608838C3}" type="datetimeFigureOut">
              <a:rPr lang="ru-RU"/>
              <a:pPr>
                <a:defRPr/>
              </a:pPr>
              <a:t>25.09.2019</a:t>
            </a:fld>
            <a:endParaRPr lang="ru-RU"/>
          </a:p>
        </p:txBody>
      </p:sp>
      <p:sp>
        <p:nvSpPr>
          <p:cNvPr id="8" name="Rectangle 8"/>
          <p:cNvSpPr>
            <a:spLocks noGrp="1" noChangeArrowheads="1"/>
          </p:cNvSpPr>
          <p:nvPr>
            <p:ph type="ftr" sz="quarter" idx="11"/>
          </p:nvPr>
        </p:nvSpPr>
        <p:spPr>
          <a:ln/>
        </p:spPr>
        <p:txBody>
          <a:bodyPr/>
          <a:lstStyle>
            <a:lvl1pPr>
              <a:defRPr/>
            </a:lvl1pPr>
          </a:lstStyle>
          <a:p>
            <a:pPr>
              <a:defRPr/>
            </a:pPr>
            <a:endParaRPr lang="ru-RU"/>
          </a:p>
        </p:txBody>
      </p:sp>
      <p:sp>
        <p:nvSpPr>
          <p:cNvPr id="9" name="Rectangle 9"/>
          <p:cNvSpPr>
            <a:spLocks noGrp="1" noChangeArrowheads="1"/>
          </p:cNvSpPr>
          <p:nvPr>
            <p:ph type="sldNum" sz="quarter" idx="12"/>
          </p:nvPr>
        </p:nvSpPr>
        <p:spPr>
          <a:ln/>
        </p:spPr>
        <p:txBody>
          <a:bodyPr/>
          <a:lstStyle>
            <a:lvl1pPr>
              <a:defRPr/>
            </a:lvl1pPr>
          </a:lstStyle>
          <a:p>
            <a:pPr>
              <a:defRPr/>
            </a:pPr>
            <a:fld id="{A1307007-D5B4-4407-BA58-00F17FBA619A}" type="slidenum">
              <a:rPr lang="ru-RU" altLang="ru-RU"/>
              <a:pPr>
                <a:defRPr/>
              </a:pPr>
              <a:t>‹#›</a:t>
            </a:fld>
            <a:endParaRPr lang="ru-RU" altLang="ru-RU"/>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7"/>
          <p:cNvSpPr>
            <a:spLocks noGrp="1" noChangeArrowheads="1"/>
          </p:cNvSpPr>
          <p:nvPr>
            <p:ph type="dt" sz="half" idx="10"/>
          </p:nvPr>
        </p:nvSpPr>
        <p:spPr>
          <a:ln/>
        </p:spPr>
        <p:txBody>
          <a:bodyPr/>
          <a:lstStyle>
            <a:lvl1pPr>
              <a:defRPr/>
            </a:lvl1pPr>
          </a:lstStyle>
          <a:p>
            <a:pPr>
              <a:defRPr/>
            </a:pPr>
            <a:fld id="{1D23CA2E-CAA2-460C-9FC6-FFD8C972EA8E}" type="datetimeFigureOut">
              <a:rPr lang="ru-RU"/>
              <a:pPr>
                <a:defRPr/>
              </a:pPr>
              <a:t>25.09.2019</a:t>
            </a:fld>
            <a:endParaRPr lang="ru-RU"/>
          </a:p>
        </p:txBody>
      </p:sp>
      <p:sp>
        <p:nvSpPr>
          <p:cNvPr id="4" name="Rectangle 8"/>
          <p:cNvSpPr>
            <a:spLocks noGrp="1" noChangeArrowheads="1"/>
          </p:cNvSpPr>
          <p:nvPr>
            <p:ph type="ftr" sz="quarter" idx="11"/>
          </p:nvPr>
        </p:nvSpPr>
        <p:spPr>
          <a:ln/>
        </p:spPr>
        <p:txBody>
          <a:bodyPr/>
          <a:lstStyle>
            <a:lvl1pPr>
              <a:defRPr/>
            </a:lvl1pPr>
          </a:lstStyle>
          <a:p>
            <a:pPr>
              <a:defRPr/>
            </a:pPr>
            <a:endParaRPr lang="ru-RU"/>
          </a:p>
        </p:txBody>
      </p:sp>
      <p:sp>
        <p:nvSpPr>
          <p:cNvPr id="5" name="Rectangle 9"/>
          <p:cNvSpPr>
            <a:spLocks noGrp="1" noChangeArrowheads="1"/>
          </p:cNvSpPr>
          <p:nvPr>
            <p:ph type="sldNum" sz="quarter" idx="12"/>
          </p:nvPr>
        </p:nvSpPr>
        <p:spPr>
          <a:ln/>
        </p:spPr>
        <p:txBody>
          <a:bodyPr/>
          <a:lstStyle>
            <a:lvl1pPr>
              <a:defRPr/>
            </a:lvl1pPr>
          </a:lstStyle>
          <a:p>
            <a:pPr>
              <a:defRPr/>
            </a:pPr>
            <a:fld id="{AD3DB20D-0EE2-4202-BBA2-33A3CB30C6D6}" type="slidenum">
              <a:rPr lang="ru-RU" altLang="ru-RU"/>
              <a:pPr>
                <a:defRPr/>
              </a:pPr>
              <a:t>‹#›</a:t>
            </a:fld>
            <a:endParaRPr lang="ru-RU" altLang="ru-RU"/>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3D73A98D-A748-488A-9AFD-F79B063F0F68}" type="datetimeFigureOut">
              <a:rPr lang="ru-RU"/>
              <a:pPr>
                <a:defRPr/>
              </a:pPr>
              <a:t>25.09.2019</a:t>
            </a:fld>
            <a:endParaRPr lang="ru-RU"/>
          </a:p>
        </p:txBody>
      </p:sp>
      <p:sp>
        <p:nvSpPr>
          <p:cNvPr id="3" name="Rectangle 8"/>
          <p:cNvSpPr>
            <a:spLocks noGrp="1" noChangeArrowheads="1"/>
          </p:cNvSpPr>
          <p:nvPr>
            <p:ph type="ftr" sz="quarter" idx="11"/>
          </p:nvPr>
        </p:nvSpPr>
        <p:spPr>
          <a:ln/>
        </p:spPr>
        <p:txBody>
          <a:bodyPr/>
          <a:lstStyle>
            <a:lvl1pPr>
              <a:defRPr/>
            </a:lvl1pPr>
          </a:lstStyle>
          <a:p>
            <a:pPr>
              <a:defRPr/>
            </a:pPr>
            <a:endParaRPr lang="ru-RU"/>
          </a:p>
        </p:txBody>
      </p:sp>
      <p:sp>
        <p:nvSpPr>
          <p:cNvPr id="4" name="Rectangle 9"/>
          <p:cNvSpPr>
            <a:spLocks noGrp="1" noChangeArrowheads="1"/>
          </p:cNvSpPr>
          <p:nvPr>
            <p:ph type="sldNum" sz="quarter" idx="12"/>
          </p:nvPr>
        </p:nvSpPr>
        <p:spPr>
          <a:ln/>
        </p:spPr>
        <p:txBody>
          <a:bodyPr/>
          <a:lstStyle>
            <a:lvl1pPr>
              <a:defRPr/>
            </a:lvl1pPr>
          </a:lstStyle>
          <a:p>
            <a:pPr>
              <a:defRPr/>
            </a:pPr>
            <a:fld id="{4C1A0047-9C99-42C0-B7F1-157BD769E262}" type="slidenum">
              <a:rPr lang="ru-RU" altLang="ru-RU"/>
              <a:pPr>
                <a:defRPr/>
              </a:pPr>
              <a:t>‹#›</a:t>
            </a:fld>
            <a:endParaRPr lang="ru-RU" altLang="ru-RU"/>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A9DA88AE-3DBD-4FB3-81D7-798E360512D0}"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F76C6263-9FAC-46DB-A91E-0E97824F7838}" type="slidenum">
              <a:rPr lang="ru-RU" altLang="ru-RU"/>
              <a:pPr>
                <a:defRPr/>
              </a:pPr>
              <a:t>‹#›</a:t>
            </a:fld>
            <a:endParaRPr lang="ru-RU" altLang="ru-RU"/>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5F061AE2-7F37-45A8-8AE4-A9F5DB33B3AD}"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0314182F-B221-45E5-881E-A4B5926FE093}" type="slidenum">
              <a:rPr lang="ru-RU" altLang="ru-RU"/>
              <a:pPr>
                <a:defRPr/>
              </a:pPr>
              <a:t>‹#›</a:t>
            </a:fld>
            <a:endParaRPr lang="ru-RU" altLang="ru-RU"/>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A2A1A875-C7C5-42A6-84A7-DD7A31DFAB18}"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CB759399-E046-47E8-A818-A0A469EDBF40}" type="slidenum">
              <a:rPr lang="ru-RU" altLang="ru-RU"/>
              <a:pPr>
                <a:defRPr/>
              </a:pPr>
              <a:t>‹#›</a:t>
            </a:fld>
            <a:endParaRPr lang="ru-RU" altLang="ru-RU"/>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2B46228E-CE32-4018-A572-88CB23376AD4}"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C159C6F7-A2C9-482E-9D43-DD860B396216}" type="slidenum">
              <a:rPr lang="ru-RU" altLang="ru-RU"/>
              <a:pPr>
                <a:defRPr/>
              </a:pPr>
              <a:t>‹#›</a:t>
            </a:fld>
            <a:endParaRPr lang="ru-RU" altLang="ru-RU"/>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7E50E294-8E09-4FDA-A39F-A1F40AB1C416}"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79CC375D-1D91-4C6C-BFD9-38A99676D15B}" type="slidenum">
              <a:rPr lang="ru-RU" altLang="ru-RU"/>
              <a:pPr>
                <a:defRPr/>
              </a:pPr>
              <a:t>‹#›</a:t>
            </a:fld>
            <a:endParaRPr lang="ru-RU" altLang="ru-RU"/>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cstate="print"/>
          <a:srcRect/>
          <a:stretch>
            <a:fillRect/>
          </a:stretch>
        </p:blipFill>
        <p:spPr bwMode="ltGray">
          <a:xfrm>
            <a:off x="0" y="0"/>
            <a:ext cx="9144000" cy="6862763"/>
          </a:xfrm>
          <a:prstGeom prst="rect">
            <a:avLst/>
          </a:prstGeom>
          <a:noFill/>
          <a:ln w="9525">
            <a:noFill/>
            <a:miter lim="800000"/>
            <a:headEnd/>
            <a:tailEnd/>
          </a:ln>
        </p:spPr>
      </p:pic>
      <p:sp>
        <p:nvSpPr>
          <p:cNvPr id="31750"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miter lim="800000"/>
            <a:headEnd/>
            <a:tailEnd/>
          </a:ln>
        </p:spPr>
        <p:txBody>
          <a:bodyPr anchor="ctr"/>
          <a:lstStyle>
            <a:lvl1pPr marL="0" indent="0" algn="ctr">
              <a:buFont typeface="Wingdings" pitchFamily="2" charset="2"/>
              <a:buNone/>
              <a:defRPr/>
            </a:lvl1pPr>
          </a:lstStyle>
          <a:p>
            <a:pPr lvl="0"/>
            <a:r>
              <a:rPr lang="ru-RU" noProof="0" smtClean="0"/>
              <a:t>Образец подзаголовка</a:t>
            </a:r>
          </a:p>
        </p:txBody>
      </p:sp>
      <p:sp>
        <p:nvSpPr>
          <p:cNvPr id="31751"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miter lim="800000"/>
            <a:headEnd/>
            <a:tailEnd/>
          </a:ln>
        </p:spPr>
        <p:txBody>
          <a:bodyPr/>
          <a:lstStyle>
            <a:lvl1pPr algn="ctr">
              <a:defRPr sz="5400">
                <a:solidFill>
                  <a:schemeClr val="tx1"/>
                </a:solidFill>
                <a:effectLst>
                  <a:outerShdw blurRad="38100" dist="38100" dir="2700000" algn="tl">
                    <a:srgbClr val="FFFFFF"/>
                  </a:outerShdw>
                </a:effectLst>
              </a:defRPr>
            </a:lvl1pPr>
          </a:lstStyle>
          <a:p>
            <a:pPr lvl="0"/>
            <a:r>
              <a:rPr lang="ru-RU" noProof="0" smtClean="0"/>
              <a:t>Образец заголовка</a:t>
            </a:r>
          </a:p>
        </p:txBody>
      </p:sp>
      <p:sp>
        <p:nvSpPr>
          <p:cNvPr id="5" name="Rectangle 3"/>
          <p:cNvSpPr>
            <a:spLocks noGrp="1" noChangeArrowheads="1"/>
          </p:cNvSpPr>
          <p:nvPr>
            <p:ph type="dt" sz="half" idx="10"/>
          </p:nvPr>
        </p:nvSpPr>
        <p:spPr>
          <a:xfrm>
            <a:off x="304800" y="6248400"/>
            <a:ext cx="1905000" cy="457200"/>
          </a:xfrm>
        </p:spPr>
        <p:txBody>
          <a:bodyPr/>
          <a:lstStyle>
            <a:lvl1pPr>
              <a:defRPr/>
            </a:lvl1pPr>
          </a:lstStyle>
          <a:p>
            <a:pPr>
              <a:defRPr/>
            </a:pPr>
            <a:fld id="{C5709889-F6D3-48AE-B24C-1D9943079C18}" type="datetimeFigureOut">
              <a:rPr lang="ru-RU"/>
              <a:pPr>
                <a:defRPr/>
              </a:pPr>
              <a:t>25.09.2019</a:t>
            </a:fld>
            <a:endParaRPr lang="ru-RU"/>
          </a:p>
        </p:txBody>
      </p:sp>
      <p:sp>
        <p:nvSpPr>
          <p:cNvPr id="6" name="Rectangle 4"/>
          <p:cNvSpPr>
            <a:spLocks noGrp="1" noChangeArrowheads="1"/>
          </p:cNvSpPr>
          <p:nvPr>
            <p:ph type="ftr" sz="quarter" idx="11"/>
          </p:nvPr>
        </p:nvSpPr>
        <p:spPr/>
        <p:txBody>
          <a:bodyPr/>
          <a:lstStyle>
            <a:lvl1pPr>
              <a:defRPr/>
            </a:lvl1pPr>
          </a:lstStyle>
          <a:p>
            <a:pPr>
              <a:defRPr/>
            </a:pPr>
            <a:endParaRPr lang="ru-RU"/>
          </a:p>
        </p:txBody>
      </p:sp>
      <p:sp>
        <p:nvSpPr>
          <p:cNvPr id="7" name="Rectangle 5"/>
          <p:cNvSpPr>
            <a:spLocks noGrp="1" noChangeArrowheads="1"/>
          </p:cNvSpPr>
          <p:nvPr>
            <p:ph type="sldNum" sz="quarter" idx="12"/>
          </p:nvPr>
        </p:nvSpPr>
        <p:spPr>
          <a:xfrm>
            <a:off x="7010400" y="6248400"/>
            <a:ext cx="1905000" cy="457200"/>
          </a:xfrm>
        </p:spPr>
        <p:txBody>
          <a:bodyPr/>
          <a:lstStyle>
            <a:lvl1pPr>
              <a:defRPr smtClean="0"/>
            </a:lvl1pPr>
          </a:lstStyle>
          <a:p>
            <a:pPr>
              <a:defRPr/>
            </a:pPr>
            <a:fld id="{1F186694-8D10-4095-9F56-1F306BE47EE6}" type="slidenum">
              <a:rPr lang="ru-RU" altLang="ru-RU"/>
              <a:pPr>
                <a:defRPr/>
              </a:pPr>
              <a:t>‹#›</a:t>
            </a:fld>
            <a:endParaRPr lang="ru-RU" altLang="ru-RU"/>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2EDC604C-8019-460D-9B7B-B8BD429E9B6D}"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034419D9-9746-4934-BAB7-17496D4DDD0B}" type="slidenum">
              <a:rPr lang="ru-RU" altLang="ru-RU"/>
              <a:pPr>
                <a:defRPr/>
              </a:pPr>
              <a:t>‹#›</a:t>
            </a:fld>
            <a:endParaRPr lang="ru-RU" altLang="ru-RU"/>
          </a:p>
        </p:txBody>
      </p:sp>
    </p:spTree>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7"/>
          <p:cNvSpPr>
            <a:spLocks noGrp="1" noChangeArrowheads="1"/>
          </p:cNvSpPr>
          <p:nvPr>
            <p:ph type="dt" sz="half" idx="10"/>
          </p:nvPr>
        </p:nvSpPr>
        <p:spPr>
          <a:ln/>
        </p:spPr>
        <p:txBody>
          <a:bodyPr/>
          <a:lstStyle>
            <a:lvl1pPr>
              <a:defRPr/>
            </a:lvl1pPr>
          </a:lstStyle>
          <a:p>
            <a:pPr>
              <a:defRPr/>
            </a:pPr>
            <a:fld id="{9E0DF2BC-58E1-4701-AFEF-13B445C38A54}"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444AE091-AE6B-4526-BD5A-1C69DA592C72}" type="slidenum">
              <a:rPr lang="ru-RU" altLang="ru-RU"/>
              <a:pPr>
                <a:defRPr/>
              </a:pPr>
              <a:t>‹#›</a:t>
            </a:fld>
            <a:endParaRPr lang="ru-RU" altLang="ru-RU"/>
          </a:p>
        </p:txBody>
      </p:sp>
    </p:spTree>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7"/>
          <p:cNvSpPr>
            <a:spLocks noGrp="1" noChangeArrowheads="1"/>
          </p:cNvSpPr>
          <p:nvPr>
            <p:ph type="dt" sz="half" idx="10"/>
          </p:nvPr>
        </p:nvSpPr>
        <p:spPr>
          <a:ln/>
        </p:spPr>
        <p:txBody>
          <a:bodyPr/>
          <a:lstStyle>
            <a:lvl1pPr>
              <a:defRPr/>
            </a:lvl1pPr>
          </a:lstStyle>
          <a:p>
            <a:pPr>
              <a:defRPr/>
            </a:pPr>
            <a:fld id="{C80892E4-7F19-418F-AF7C-8927E00BFA84}"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D7FB3BB6-CA79-4BE0-A626-0352A8AD4B55}" type="slidenum">
              <a:rPr lang="ru-RU" altLang="ru-RU"/>
              <a:pPr>
                <a:defRPr/>
              </a:pPr>
              <a:t>‹#›</a:t>
            </a:fld>
            <a:endParaRPr lang="ru-RU" altLang="ru-RU"/>
          </a:p>
        </p:txBody>
      </p:sp>
    </p:spTree>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7"/>
          <p:cNvSpPr>
            <a:spLocks noGrp="1" noChangeArrowheads="1"/>
          </p:cNvSpPr>
          <p:nvPr>
            <p:ph type="dt" sz="half" idx="10"/>
          </p:nvPr>
        </p:nvSpPr>
        <p:spPr>
          <a:ln/>
        </p:spPr>
        <p:txBody>
          <a:bodyPr/>
          <a:lstStyle>
            <a:lvl1pPr>
              <a:defRPr/>
            </a:lvl1pPr>
          </a:lstStyle>
          <a:p>
            <a:pPr>
              <a:defRPr/>
            </a:pPr>
            <a:fld id="{41569047-3E20-4913-B85B-4DAB43F26122}" type="datetimeFigureOut">
              <a:rPr lang="ru-RU"/>
              <a:pPr>
                <a:defRPr/>
              </a:pPr>
              <a:t>25.09.2019</a:t>
            </a:fld>
            <a:endParaRPr lang="ru-RU"/>
          </a:p>
        </p:txBody>
      </p:sp>
      <p:sp>
        <p:nvSpPr>
          <p:cNvPr id="8" name="Rectangle 8"/>
          <p:cNvSpPr>
            <a:spLocks noGrp="1" noChangeArrowheads="1"/>
          </p:cNvSpPr>
          <p:nvPr>
            <p:ph type="ftr" sz="quarter" idx="11"/>
          </p:nvPr>
        </p:nvSpPr>
        <p:spPr>
          <a:ln/>
        </p:spPr>
        <p:txBody>
          <a:bodyPr/>
          <a:lstStyle>
            <a:lvl1pPr>
              <a:defRPr/>
            </a:lvl1pPr>
          </a:lstStyle>
          <a:p>
            <a:pPr>
              <a:defRPr/>
            </a:pPr>
            <a:endParaRPr lang="ru-RU"/>
          </a:p>
        </p:txBody>
      </p:sp>
      <p:sp>
        <p:nvSpPr>
          <p:cNvPr id="9" name="Rectangle 9"/>
          <p:cNvSpPr>
            <a:spLocks noGrp="1" noChangeArrowheads="1"/>
          </p:cNvSpPr>
          <p:nvPr>
            <p:ph type="sldNum" sz="quarter" idx="12"/>
          </p:nvPr>
        </p:nvSpPr>
        <p:spPr>
          <a:ln/>
        </p:spPr>
        <p:txBody>
          <a:bodyPr/>
          <a:lstStyle>
            <a:lvl1pPr>
              <a:defRPr/>
            </a:lvl1pPr>
          </a:lstStyle>
          <a:p>
            <a:pPr>
              <a:defRPr/>
            </a:pPr>
            <a:fld id="{5FF7765D-8316-40F3-814C-9D57582C59C3}" type="slidenum">
              <a:rPr lang="ru-RU" altLang="ru-RU"/>
              <a:pPr>
                <a:defRPr/>
              </a:pPr>
              <a:t>‹#›</a:t>
            </a:fld>
            <a:endParaRPr lang="ru-RU" altLang="ru-RU"/>
          </a:p>
        </p:txBody>
      </p:sp>
    </p:spTree>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7"/>
          <p:cNvSpPr>
            <a:spLocks noGrp="1" noChangeArrowheads="1"/>
          </p:cNvSpPr>
          <p:nvPr>
            <p:ph type="dt" sz="half" idx="10"/>
          </p:nvPr>
        </p:nvSpPr>
        <p:spPr>
          <a:ln/>
        </p:spPr>
        <p:txBody>
          <a:bodyPr/>
          <a:lstStyle>
            <a:lvl1pPr>
              <a:defRPr/>
            </a:lvl1pPr>
          </a:lstStyle>
          <a:p>
            <a:pPr>
              <a:defRPr/>
            </a:pPr>
            <a:fld id="{6C897594-3811-48CE-A8D0-8FBA6FF932BC}" type="datetimeFigureOut">
              <a:rPr lang="ru-RU"/>
              <a:pPr>
                <a:defRPr/>
              </a:pPr>
              <a:t>25.09.2019</a:t>
            </a:fld>
            <a:endParaRPr lang="ru-RU"/>
          </a:p>
        </p:txBody>
      </p:sp>
      <p:sp>
        <p:nvSpPr>
          <p:cNvPr id="4" name="Rectangle 8"/>
          <p:cNvSpPr>
            <a:spLocks noGrp="1" noChangeArrowheads="1"/>
          </p:cNvSpPr>
          <p:nvPr>
            <p:ph type="ftr" sz="quarter" idx="11"/>
          </p:nvPr>
        </p:nvSpPr>
        <p:spPr>
          <a:ln/>
        </p:spPr>
        <p:txBody>
          <a:bodyPr/>
          <a:lstStyle>
            <a:lvl1pPr>
              <a:defRPr/>
            </a:lvl1pPr>
          </a:lstStyle>
          <a:p>
            <a:pPr>
              <a:defRPr/>
            </a:pPr>
            <a:endParaRPr lang="ru-RU"/>
          </a:p>
        </p:txBody>
      </p:sp>
      <p:sp>
        <p:nvSpPr>
          <p:cNvPr id="5" name="Rectangle 9"/>
          <p:cNvSpPr>
            <a:spLocks noGrp="1" noChangeArrowheads="1"/>
          </p:cNvSpPr>
          <p:nvPr>
            <p:ph type="sldNum" sz="quarter" idx="12"/>
          </p:nvPr>
        </p:nvSpPr>
        <p:spPr>
          <a:ln/>
        </p:spPr>
        <p:txBody>
          <a:bodyPr/>
          <a:lstStyle>
            <a:lvl1pPr>
              <a:defRPr/>
            </a:lvl1pPr>
          </a:lstStyle>
          <a:p>
            <a:pPr>
              <a:defRPr/>
            </a:pPr>
            <a:fld id="{709C3A29-D818-4747-B55F-3A6406EEDAB8}" type="slidenum">
              <a:rPr lang="ru-RU" altLang="ru-RU"/>
              <a:pPr>
                <a:defRPr/>
              </a:pPr>
              <a:t>‹#›</a:t>
            </a:fld>
            <a:endParaRPr lang="ru-RU" altLang="ru-RU"/>
          </a:p>
        </p:txBody>
      </p:sp>
    </p:spTree>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CF30C1C3-9BF5-4BAD-9EEC-26F3DE90E15F}" type="datetimeFigureOut">
              <a:rPr lang="ru-RU"/>
              <a:pPr>
                <a:defRPr/>
              </a:pPr>
              <a:t>25.09.2019</a:t>
            </a:fld>
            <a:endParaRPr lang="ru-RU"/>
          </a:p>
        </p:txBody>
      </p:sp>
      <p:sp>
        <p:nvSpPr>
          <p:cNvPr id="3" name="Rectangle 8"/>
          <p:cNvSpPr>
            <a:spLocks noGrp="1" noChangeArrowheads="1"/>
          </p:cNvSpPr>
          <p:nvPr>
            <p:ph type="ftr" sz="quarter" idx="11"/>
          </p:nvPr>
        </p:nvSpPr>
        <p:spPr>
          <a:ln/>
        </p:spPr>
        <p:txBody>
          <a:bodyPr/>
          <a:lstStyle>
            <a:lvl1pPr>
              <a:defRPr/>
            </a:lvl1pPr>
          </a:lstStyle>
          <a:p>
            <a:pPr>
              <a:defRPr/>
            </a:pPr>
            <a:endParaRPr lang="ru-RU"/>
          </a:p>
        </p:txBody>
      </p:sp>
      <p:sp>
        <p:nvSpPr>
          <p:cNvPr id="4" name="Rectangle 9"/>
          <p:cNvSpPr>
            <a:spLocks noGrp="1" noChangeArrowheads="1"/>
          </p:cNvSpPr>
          <p:nvPr>
            <p:ph type="sldNum" sz="quarter" idx="12"/>
          </p:nvPr>
        </p:nvSpPr>
        <p:spPr>
          <a:ln/>
        </p:spPr>
        <p:txBody>
          <a:bodyPr/>
          <a:lstStyle>
            <a:lvl1pPr>
              <a:defRPr/>
            </a:lvl1pPr>
          </a:lstStyle>
          <a:p>
            <a:pPr>
              <a:defRPr/>
            </a:pPr>
            <a:fld id="{6CC4E469-846C-4825-9450-74F83AACDDA0}" type="slidenum">
              <a:rPr lang="ru-RU" altLang="ru-RU"/>
              <a:pPr>
                <a:defRPr/>
              </a:pPr>
              <a:t>‹#›</a:t>
            </a:fld>
            <a:endParaRPr lang="ru-RU" altLang="ru-RU"/>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7"/>
          <p:cNvSpPr>
            <a:spLocks noGrp="1" noChangeArrowheads="1"/>
          </p:cNvSpPr>
          <p:nvPr>
            <p:ph type="dt" sz="half" idx="10"/>
          </p:nvPr>
        </p:nvSpPr>
        <p:spPr>
          <a:ln/>
        </p:spPr>
        <p:txBody>
          <a:bodyPr/>
          <a:lstStyle>
            <a:lvl1pPr>
              <a:defRPr/>
            </a:lvl1pPr>
          </a:lstStyle>
          <a:p>
            <a:pPr>
              <a:defRPr/>
            </a:pPr>
            <a:fld id="{9DA24EB7-770A-45F5-9EDF-366B3380D595}"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20CE77C7-C76D-4F73-A687-A66D73F5B11D}" type="slidenum">
              <a:rPr lang="ru-RU" altLang="ru-RU"/>
              <a:pPr>
                <a:defRPr/>
              </a:pPr>
              <a:t>‹#›</a:t>
            </a:fld>
            <a:endParaRPr lang="ru-RU" altLang="ru-RU"/>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C3334506-2ACF-41DB-B0DA-DDA6BE610A5C}"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321F6621-397E-4988-9783-C9C30B64959F}" type="slidenum">
              <a:rPr lang="ru-RU" altLang="ru-RU"/>
              <a:pPr>
                <a:defRPr/>
              </a:pPr>
              <a:t>‹#›</a:t>
            </a:fld>
            <a:endParaRPr lang="ru-RU" altLang="ru-RU"/>
          </a:p>
        </p:txBody>
      </p:sp>
    </p:spTree>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B1330E49-F9C5-4EF5-8231-D229D1EF7533}"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2C171DEA-737E-4384-94AE-315C19969006}" type="slidenum">
              <a:rPr lang="ru-RU" altLang="ru-RU"/>
              <a:pPr>
                <a:defRPr/>
              </a:pPr>
              <a:t>‹#›</a:t>
            </a:fld>
            <a:endParaRPr lang="ru-RU" altLang="ru-RU"/>
          </a:p>
        </p:txBody>
      </p:sp>
    </p:spTree>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FBDC33B7-4780-4096-BEDD-07228AE88523}"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46D08E54-3934-453D-8AD3-BE19FCEBA327}" type="slidenum">
              <a:rPr lang="ru-RU" altLang="ru-RU"/>
              <a:pPr>
                <a:defRPr/>
              </a:pPr>
              <a:t>‹#›</a:t>
            </a:fld>
            <a:endParaRPr lang="ru-RU" altLang="ru-RU"/>
          </a:p>
        </p:txBody>
      </p:sp>
    </p:spTree>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fld id="{C27ADA4E-97F2-41E5-BA67-FAF54A802958}" type="datetimeFigureOut">
              <a:rPr lang="ru-RU"/>
              <a:pPr>
                <a:defRPr/>
              </a:pPr>
              <a:t>25.09.2019</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04CF202E-F0F2-44E5-9042-B69EF5604CF5}" type="slidenum">
              <a:rPr lang="ru-RU" altLang="ru-RU"/>
              <a:pPr>
                <a:defRPr/>
              </a:pPr>
              <a:t>‹#›</a:t>
            </a:fld>
            <a:endParaRPr lang="ru-RU" altLang="ru-RU"/>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7"/>
          <p:cNvSpPr>
            <a:spLocks noGrp="1" noChangeArrowheads="1"/>
          </p:cNvSpPr>
          <p:nvPr>
            <p:ph type="dt" sz="half" idx="10"/>
          </p:nvPr>
        </p:nvSpPr>
        <p:spPr>
          <a:ln/>
        </p:spPr>
        <p:txBody>
          <a:bodyPr/>
          <a:lstStyle>
            <a:lvl1pPr>
              <a:defRPr/>
            </a:lvl1pPr>
          </a:lstStyle>
          <a:p>
            <a:pPr>
              <a:defRPr/>
            </a:pPr>
            <a:fld id="{58FA7843-AF0C-43E0-93A6-31E8D64BB11F}"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89A9E0EE-5EDC-4C98-B878-313CD89A3305}" type="slidenum">
              <a:rPr lang="ru-RU" altLang="ru-RU"/>
              <a:pPr>
                <a:defRPr/>
              </a:pPr>
              <a:t>‹#›</a:t>
            </a:fld>
            <a:endParaRPr lang="ru-RU" altLang="ru-RU"/>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7"/>
          <p:cNvSpPr>
            <a:spLocks noGrp="1" noChangeArrowheads="1"/>
          </p:cNvSpPr>
          <p:nvPr>
            <p:ph type="dt" sz="half" idx="10"/>
          </p:nvPr>
        </p:nvSpPr>
        <p:spPr>
          <a:ln/>
        </p:spPr>
        <p:txBody>
          <a:bodyPr/>
          <a:lstStyle>
            <a:lvl1pPr>
              <a:defRPr/>
            </a:lvl1pPr>
          </a:lstStyle>
          <a:p>
            <a:pPr>
              <a:defRPr/>
            </a:pPr>
            <a:fld id="{1F4D137F-4082-445A-A8F3-51C72AC97DFD}" type="datetimeFigureOut">
              <a:rPr lang="ru-RU"/>
              <a:pPr>
                <a:defRPr/>
              </a:pPr>
              <a:t>25.09.2019</a:t>
            </a:fld>
            <a:endParaRPr lang="ru-RU"/>
          </a:p>
        </p:txBody>
      </p:sp>
      <p:sp>
        <p:nvSpPr>
          <p:cNvPr id="8" name="Rectangle 8"/>
          <p:cNvSpPr>
            <a:spLocks noGrp="1" noChangeArrowheads="1"/>
          </p:cNvSpPr>
          <p:nvPr>
            <p:ph type="ftr" sz="quarter" idx="11"/>
          </p:nvPr>
        </p:nvSpPr>
        <p:spPr>
          <a:ln/>
        </p:spPr>
        <p:txBody>
          <a:bodyPr/>
          <a:lstStyle>
            <a:lvl1pPr>
              <a:defRPr/>
            </a:lvl1pPr>
          </a:lstStyle>
          <a:p>
            <a:pPr>
              <a:defRPr/>
            </a:pPr>
            <a:endParaRPr lang="ru-RU"/>
          </a:p>
        </p:txBody>
      </p:sp>
      <p:sp>
        <p:nvSpPr>
          <p:cNvPr id="9" name="Rectangle 9"/>
          <p:cNvSpPr>
            <a:spLocks noGrp="1" noChangeArrowheads="1"/>
          </p:cNvSpPr>
          <p:nvPr>
            <p:ph type="sldNum" sz="quarter" idx="12"/>
          </p:nvPr>
        </p:nvSpPr>
        <p:spPr>
          <a:ln/>
        </p:spPr>
        <p:txBody>
          <a:bodyPr/>
          <a:lstStyle>
            <a:lvl1pPr>
              <a:defRPr/>
            </a:lvl1pPr>
          </a:lstStyle>
          <a:p>
            <a:pPr>
              <a:defRPr/>
            </a:pPr>
            <a:fld id="{651B9AEA-5CFD-4876-90AF-265434A6A3DC}" type="slidenum">
              <a:rPr lang="ru-RU" altLang="ru-RU"/>
              <a:pPr>
                <a:defRPr/>
              </a:pPr>
              <a:t>‹#›</a:t>
            </a:fld>
            <a:endParaRPr lang="ru-RU" altLang="ru-RU"/>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7"/>
          <p:cNvSpPr>
            <a:spLocks noGrp="1" noChangeArrowheads="1"/>
          </p:cNvSpPr>
          <p:nvPr>
            <p:ph type="dt" sz="half" idx="10"/>
          </p:nvPr>
        </p:nvSpPr>
        <p:spPr>
          <a:ln/>
        </p:spPr>
        <p:txBody>
          <a:bodyPr/>
          <a:lstStyle>
            <a:lvl1pPr>
              <a:defRPr/>
            </a:lvl1pPr>
          </a:lstStyle>
          <a:p>
            <a:pPr>
              <a:defRPr/>
            </a:pPr>
            <a:fld id="{20D15C9E-A808-431B-976D-74E5113A1B8C}" type="datetimeFigureOut">
              <a:rPr lang="ru-RU"/>
              <a:pPr>
                <a:defRPr/>
              </a:pPr>
              <a:t>25.09.2019</a:t>
            </a:fld>
            <a:endParaRPr lang="ru-RU"/>
          </a:p>
        </p:txBody>
      </p:sp>
      <p:sp>
        <p:nvSpPr>
          <p:cNvPr id="4" name="Rectangle 8"/>
          <p:cNvSpPr>
            <a:spLocks noGrp="1" noChangeArrowheads="1"/>
          </p:cNvSpPr>
          <p:nvPr>
            <p:ph type="ftr" sz="quarter" idx="11"/>
          </p:nvPr>
        </p:nvSpPr>
        <p:spPr>
          <a:ln/>
        </p:spPr>
        <p:txBody>
          <a:bodyPr/>
          <a:lstStyle>
            <a:lvl1pPr>
              <a:defRPr/>
            </a:lvl1pPr>
          </a:lstStyle>
          <a:p>
            <a:pPr>
              <a:defRPr/>
            </a:pPr>
            <a:endParaRPr lang="ru-RU"/>
          </a:p>
        </p:txBody>
      </p:sp>
      <p:sp>
        <p:nvSpPr>
          <p:cNvPr id="5" name="Rectangle 9"/>
          <p:cNvSpPr>
            <a:spLocks noGrp="1" noChangeArrowheads="1"/>
          </p:cNvSpPr>
          <p:nvPr>
            <p:ph type="sldNum" sz="quarter" idx="12"/>
          </p:nvPr>
        </p:nvSpPr>
        <p:spPr>
          <a:ln/>
        </p:spPr>
        <p:txBody>
          <a:bodyPr/>
          <a:lstStyle>
            <a:lvl1pPr>
              <a:defRPr/>
            </a:lvl1pPr>
          </a:lstStyle>
          <a:p>
            <a:pPr>
              <a:defRPr/>
            </a:pPr>
            <a:fld id="{95E744B7-7EC6-41EC-91EA-EDA8FE50DF78}" type="slidenum">
              <a:rPr lang="ru-RU" altLang="ru-RU"/>
              <a:pPr>
                <a:defRPr/>
              </a:pPr>
              <a:t>‹#›</a:t>
            </a:fld>
            <a:endParaRPr lang="ru-RU" altLang="ru-RU"/>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AB0E55F3-02A1-4F6C-B7B3-D20BD7D1B9C9}" type="datetimeFigureOut">
              <a:rPr lang="ru-RU"/>
              <a:pPr>
                <a:defRPr/>
              </a:pPr>
              <a:t>25.09.2019</a:t>
            </a:fld>
            <a:endParaRPr lang="ru-RU"/>
          </a:p>
        </p:txBody>
      </p:sp>
      <p:sp>
        <p:nvSpPr>
          <p:cNvPr id="3" name="Rectangle 8"/>
          <p:cNvSpPr>
            <a:spLocks noGrp="1" noChangeArrowheads="1"/>
          </p:cNvSpPr>
          <p:nvPr>
            <p:ph type="ftr" sz="quarter" idx="11"/>
          </p:nvPr>
        </p:nvSpPr>
        <p:spPr>
          <a:ln/>
        </p:spPr>
        <p:txBody>
          <a:bodyPr/>
          <a:lstStyle>
            <a:lvl1pPr>
              <a:defRPr/>
            </a:lvl1pPr>
          </a:lstStyle>
          <a:p>
            <a:pPr>
              <a:defRPr/>
            </a:pPr>
            <a:endParaRPr lang="ru-RU"/>
          </a:p>
        </p:txBody>
      </p:sp>
      <p:sp>
        <p:nvSpPr>
          <p:cNvPr id="4" name="Rectangle 9"/>
          <p:cNvSpPr>
            <a:spLocks noGrp="1" noChangeArrowheads="1"/>
          </p:cNvSpPr>
          <p:nvPr>
            <p:ph type="sldNum" sz="quarter" idx="12"/>
          </p:nvPr>
        </p:nvSpPr>
        <p:spPr>
          <a:ln/>
        </p:spPr>
        <p:txBody>
          <a:bodyPr/>
          <a:lstStyle>
            <a:lvl1pPr>
              <a:defRPr/>
            </a:lvl1pPr>
          </a:lstStyle>
          <a:p>
            <a:pPr>
              <a:defRPr/>
            </a:pPr>
            <a:fld id="{64558BC0-CBD3-4473-9D23-E8852BC3F668}" type="slidenum">
              <a:rPr lang="ru-RU" altLang="ru-RU"/>
              <a:pPr>
                <a:defRPr/>
              </a:pPr>
              <a:t>‹#›</a:t>
            </a:fld>
            <a:endParaRPr lang="ru-RU" altLang="ru-RU"/>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06102A84-9DE5-477F-A95B-DED29D1D33CD}"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33B075AF-BC1A-456B-B3FD-D05FB1CA7A89}" type="slidenum">
              <a:rPr lang="ru-RU" altLang="ru-RU"/>
              <a:pPr>
                <a:defRPr/>
              </a:pPr>
              <a:t>‹#›</a:t>
            </a:fld>
            <a:endParaRPr lang="ru-RU" altLang="ru-RU"/>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9EDE6981-77F8-4410-9006-C581F2213595}" type="datetimeFigureOut">
              <a:rPr lang="ru-RU"/>
              <a:pPr>
                <a:defRPr/>
              </a:pPr>
              <a:t>25.09.2019</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A842DD47-D8C0-4A06-A3F9-C050AD0B84DC}" type="slidenum">
              <a:rPr lang="ru-RU" altLang="ru-RU"/>
              <a:pPr>
                <a:defRPr/>
              </a:pPr>
              <a:t>‹#›</a:t>
            </a:fld>
            <a:endParaRPr lang="ru-RU" altLang="ru-RU"/>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2667000" cy="6858000"/>
            <a:chOff x="0" y="0"/>
            <a:chExt cx="1680" cy="4320"/>
          </a:xfrm>
        </p:grpSpPr>
        <p:sp>
          <p:nvSpPr>
            <p:cNvPr id="30723"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a:noFill/>
            </a:ln>
            <a:effectLst/>
            <a:extLst/>
          </p:spPr>
          <p:txBody>
            <a:bodyPr wrap="none" anchor="ctr"/>
            <a:lstStyle/>
            <a:p>
              <a:pPr algn="ctr" eaLnBrk="1" hangingPunct="1">
                <a:defRPr/>
              </a:pPr>
              <a:endParaRPr lang="ru-RU"/>
            </a:p>
          </p:txBody>
        </p:sp>
        <p:pic>
          <p:nvPicPr>
            <p:cNvPr id="1033" name="Picture 4" descr="slidemaster_med3"/>
            <p:cNvPicPr>
              <a:picLocks noChangeAspect="1" noChangeArrowheads="1"/>
            </p:cNvPicPr>
            <p:nvPr/>
          </p:nvPicPr>
          <p:blipFill>
            <a:blip r:embed="rId14" cstate="print"/>
            <a:srcRect/>
            <a:stretch>
              <a:fillRect/>
            </a:stretch>
          </p:blipFill>
          <p:spPr bwMode="ltGray">
            <a:xfrm>
              <a:off x="0" y="0"/>
              <a:ext cx="1348" cy="4320"/>
            </a:xfrm>
            <a:prstGeom prst="rect">
              <a:avLst/>
            </a:prstGeom>
            <a:noFill/>
            <a:ln w="9525">
              <a:noFill/>
              <a:miter lim="800000"/>
              <a:headEnd/>
              <a:tailEnd/>
            </a:ln>
          </p:spPr>
        </p:pic>
      </p:grpSp>
      <p:sp>
        <p:nvSpPr>
          <p:cNvPr id="30725" name="Rectangle 5"/>
          <p:cNvSpPr>
            <a:spLocks noGrp="1" noChangeArrowheads="1"/>
          </p:cNvSpPr>
          <p:nvPr>
            <p:ph type="title"/>
          </p:nvPr>
        </p:nvSpPr>
        <p:spPr bwMode="auto">
          <a:xfrm>
            <a:off x="2438400" y="228600"/>
            <a:ext cx="6400800" cy="12192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0726" name="Rectangle 6"/>
          <p:cNvSpPr>
            <a:spLocks noGrp="1" noChangeArrowheads="1"/>
          </p:cNvSpPr>
          <p:nvPr>
            <p:ph type="body" idx="1"/>
          </p:nvPr>
        </p:nvSpPr>
        <p:spPr bwMode="auto">
          <a:xfrm>
            <a:off x="2438400" y="1600200"/>
            <a:ext cx="6400800" cy="4495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0727" name="Rectangle 7"/>
          <p:cNvSpPr>
            <a:spLocks noGrp="1" noChangeArrowheads="1"/>
          </p:cNvSpPr>
          <p:nvPr>
            <p:ph type="dt" sz="half" idx="2"/>
          </p:nvPr>
        </p:nvSpPr>
        <p:spPr bwMode="auto">
          <a:xfrm>
            <a:off x="152400" y="6248400"/>
            <a:ext cx="1901825"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FFFFFF"/>
                  </a:outerShdw>
                </a:effectLst>
                <a:latin typeface="Arial" charset="0"/>
                <a:cs typeface="Arial" charset="0"/>
              </a:defRPr>
            </a:lvl1pPr>
          </a:lstStyle>
          <a:p>
            <a:pPr>
              <a:defRPr/>
            </a:pPr>
            <a:fld id="{0CBFAB2C-9802-49AB-A92F-31BC5957B0A5}" type="datetimeFigureOut">
              <a:rPr lang="ru-RU"/>
              <a:pPr>
                <a:defRPr/>
              </a:pPr>
              <a:t>25.09.2019</a:t>
            </a:fld>
            <a:endParaRPr lang="ru-RU"/>
          </a:p>
        </p:txBody>
      </p:sp>
      <p:sp>
        <p:nvSpPr>
          <p:cNvPr id="30728" name="Rectangle 8"/>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FFFFFF"/>
                  </a:outerShdw>
                </a:effectLst>
                <a:latin typeface="Arial" charset="0"/>
                <a:cs typeface="Arial" charset="0"/>
              </a:defRPr>
            </a:lvl1pPr>
          </a:lstStyle>
          <a:p>
            <a:pPr>
              <a:defRPr/>
            </a:pPr>
            <a:endParaRPr lang="ru-RU"/>
          </a:p>
        </p:txBody>
      </p:sp>
      <p:sp>
        <p:nvSpPr>
          <p:cNvPr id="30729" name="Rectangle 9"/>
          <p:cNvSpPr>
            <a:spLocks noGrp="1" noChangeArrowheads="1"/>
          </p:cNvSpPr>
          <p:nvPr>
            <p:ph type="sldNum" sz="quarter" idx="4"/>
          </p:nvPr>
        </p:nvSpPr>
        <p:spPr bwMode="auto">
          <a:xfrm>
            <a:off x="6934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FFFFFF"/>
                  </a:outerShdw>
                </a:effectLst>
              </a:defRPr>
            </a:lvl1pPr>
          </a:lstStyle>
          <a:p>
            <a:pPr>
              <a:defRPr/>
            </a:pPr>
            <a:fld id="{2ADC149D-0F98-429D-A5CD-1F9253E35AB5}"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708" r:id="rId1"/>
    <p:sldLayoutId id="2147485678" r:id="rId2"/>
    <p:sldLayoutId id="2147485679" r:id="rId3"/>
    <p:sldLayoutId id="2147485680" r:id="rId4"/>
    <p:sldLayoutId id="2147485681" r:id="rId5"/>
    <p:sldLayoutId id="2147485682" r:id="rId6"/>
    <p:sldLayoutId id="2147485683" r:id="rId7"/>
    <p:sldLayoutId id="2147485684" r:id="rId8"/>
    <p:sldLayoutId id="2147485685" r:id="rId9"/>
    <p:sldLayoutId id="2147485686" r:id="rId10"/>
    <p:sldLayoutId id="2147485687"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5pPr>
      <a:lvl6pPr marL="4572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6pPr>
      <a:lvl7pPr marL="9144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7pPr>
      <a:lvl8pPr marL="13716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8pPr>
      <a:lvl9pPr marL="18288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FFFFFF"/>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FFFFFF"/>
            </a:outerShdw>
          </a:effectLst>
          <a:latin typeface="+mn-lt"/>
          <a:cs typeface="+mn-cs"/>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FFFFFF"/>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2667000" cy="6858000"/>
            <a:chOff x="0" y="0"/>
            <a:chExt cx="1680" cy="4320"/>
          </a:xfrm>
        </p:grpSpPr>
        <p:sp>
          <p:nvSpPr>
            <p:cNvPr id="30723"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a:noFill/>
            </a:ln>
            <a:effectLst/>
            <a:extLst/>
          </p:spPr>
          <p:txBody>
            <a:bodyPr wrap="none" anchor="ctr"/>
            <a:lstStyle/>
            <a:p>
              <a:pPr algn="ctr" eaLnBrk="1" hangingPunct="1">
                <a:defRPr/>
              </a:pPr>
              <a:endParaRPr lang="ru-RU">
                <a:solidFill>
                  <a:srgbClr val="000000"/>
                </a:solidFill>
              </a:endParaRPr>
            </a:p>
          </p:txBody>
        </p:sp>
        <p:pic>
          <p:nvPicPr>
            <p:cNvPr id="2057" name="Picture 4" descr="slidemaster_med3"/>
            <p:cNvPicPr>
              <a:picLocks noChangeAspect="1" noChangeArrowheads="1"/>
            </p:cNvPicPr>
            <p:nvPr/>
          </p:nvPicPr>
          <p:blipFill>
            <a:blip r:embed="rId14" cstate="print"/>
            <a:srcRect/>
            <a:stretch>
              <a:fillRect/>
            </a:stretch>
          </p:blipFill>
          <p:spPr bwMode="ltGray">
            <a:xfrm>
              <a:off x="0" y="0"/>
              <a:ext cx="1348" cy="4320"/>
            </a:xfrm>
            <a:prstGeom prst="rect">
              <a:avLst/>
            </a:prstGeom>
            <a:noFill/>
            <a:ln w="9525">
              <a:noFill/>
              <a:miter lim="800000"/>
              <a:headEnd/>
              <a:tailEnd/>
            </a:ln>
          </p:spPr>
        </p:pic>
      </p:grpSp>
      <p:sp>
        <p:nvSpPr>
          <p:cNvPr id="30725" name="Rectangle 5"/>
          <p:cNvSpPr>
            <a:spLocks noGrp="1" noChangeArrowheads="1"/>
          </p:cNvSpPr>
          <p:nvPr>
            <p:ph type="title"/>
          </p:nvPr>
        </p:nvSpPr>
        <p:spPr bwMode="auto">
          <a:xfrm>
            <a:off x="2438400" y="228600"/>
            <a:ext cx="6400800" cy="12192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0726" name="Rectangle 6"/>
          <p:cNvSpPr>
            <a:spLocks noGrp="1" noChangeArrowheads="1"/>
          </p:cNvSpPr>
          <p:nvPr>
            <p:ph type="body" idx="1"/>
          </p:nvPr>
        </p:nvSpPr>
        <p:spPr bwMode="auto">
          <a:xfrm>
            <a:off x="2438400" y="1600200"/>
            <a:ext cx="6400800" cy="4495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0727" name="Rectangle 7"/>
          <p:cNvSpPr>
            <a:spLocks noGrp="1" noChangeArrowheads="1"/>
          </p:cNvSpPr>
          <p:nvPr>
            <p:ph type="dt" sz="half" idx="2"/>
          </p:nvPr>
        </p:nvSpPr>
        <p:spPr bwMode="auto">
          <a:xfrm>
            <a:off x="152400" y="6248400"/>
            <a:ext cx="1901825"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000">
                <a:solidFill>
                  <a:srgbClr val="000000"/>
                </a:solidFill>
                <a:effectLst>
                  <a:outerShdw blurRad="38100" dist="38100" dir="2700000" algn="tl">
                    <a:srgbClr val="FFFFFF"/>
                  </a:outerShdw>
                </a:effectLst>
                <a:latin typeface="Arial" charset="0"/>
                <a:cs typeface="Arial" charset="0"/>
              </a:defRPr>
            </a:lvl1pPr>
          </a:lstStyle>
          <a:p>
            <a:pPr>
              <a:defRPr/>
            </a:pPr>
            <a:fld id="{400317A7-6780-40A7-BA4C-234FA35F958B}" type="datetimeFigureOut">
              <a:rPr lang="ru-RU"/>
              <a:pPr>
                <a:defRPr/>
              </a:pPr>
              <a:t>25.09.2019</a:t>
            </a:fld>
            <a:endParaRPr lang="ru-RU"/>
          </a:p>
        </p:txBody>
      </p:sp>
      <p:sp>
        <p:nvSpPr>
          <p:cNvPr id="30728" name="Rectangle 8"/>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000">
                <a:solidFill>
                  <a:srgbClr val="000000"/>
                </a:solidFill>
                <a:effectLst>
                  <a:outerShdw blurRad="38100" dist="38100" dir="2700000" algn="tl">
                    <a:srgbClr val="FFFFFF"/>
                  </a:outerShdw>
                </a:effectLst>
                <a:latin typeface="Arial" charset="0"/>
                <a:cs typeface="Arial" charset="0"/>
              </a:defRPr>
            </a:lvl1pPr>
          </a:lstStyle>
          <a:p>
            <a:pPr>
              <a:defRPr/>
            </a:pPr>
            <a:endParaRPr lang="ru-RU"/>
          </a:p>
        </p:txBody>
      </p:sp>
      <p:sp>
        <p:nvSpPr>
          <p:cNvPr id="30729" name="Rectangle 9"/>
          <p:cNvSpPr>
            <a:spLocks noGrp="1" noChangeArrowheads="1"/>
          </p:cNvSpPr>
          <p:nvPr>
            <p:ph type="sldNum" sz="quarter" idx="4"/>
          </p:nvPr>
        </p:nvSpPr>
        <p:spPr bwMode="auto">
          <a:xfrm>
            <a:off x="6934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smtClean="0">
                <a:solidFill>
                  <a:srgbClr val="000000"/>
                </a:solidFill>
                <a:effectLst>
                  <a:outerShdw blurRad="38100" dist="38100" dir="2700000" algn="tl">
                    <a:srgbClr val="FFFFFF"/>
                  </a:outerShdw>
                </a:effectLst>
              </a:defRPr>
            </a:lvl1pPr>
          </a:lstStyle>
          <a:p>
            <a:pPr>
              <a:defRPr/>
            </a:pPr>
            <a:fld id="{1F7FF89B-0E8C-4FF6-AFF2-782CE5C26CF5}"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709" r:id="rId1"/>
    <p:sldLayoutId id="2147485688" r:id="rId2"/>
    <p:sldLayoutId id="2147485689" r:id="rId3"/>
    <p:sldLayoutId id="2147485690" r:id="rId4"/>
    <p:sldLayoutId id="2147485691" r:id="rId5"/>
    <p:sldLayoutId id="2147485692" r:id="rId6"/>
    <p:sldLayoutId id="2147485693" r:id="rId7"/>
    <p:sldLayoutId id="2147485694" r:id="rId8"/>
    <p:sldLayoutId id="2147485695" r:id="rId9"/>
    <p:sldLayoutId id="2147485696" r:id="rId10"/>
    <p:sldLayoutId id="2147485697"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5pPr>
      <a:lvl6pPr marL="4572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6pPr>
      <a:lvl7pPr marL="9144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7pPr>
      <a:lvl8pPr marL="13716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8pPr>
      <a:lvl9pPr marL="18288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FFFFFF"/>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FFFFFF"/>
            </a:outerShdw>
          </a:effectLst>
          <a:latin typeface="+mn-lt"/>
          <a:cs typeface="+mn-cs"/>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FFFFFF"/>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2667000" cy="6858000"/>
            <a:chOff x="0" y="0"/>
            <a:chExt cx="1680" cy="4320"/>
          </a:xfrm>
        </p:grpSpPr>
        <p:sp>
          <p:nvSpPr>
            <p:cNvPr id="30723"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a:noFill/>
            </a:ln>
            <a:effectLst/>
            <a:extLst/>
          </p:spPr>
          <p:txBody>
            <a:bodyPr wrap="none" anchor="ctr"/>
            <a:lstStyle/>
            <a:p>
              <a:pPr algn="ctr" eaLnBrk="1" hangingPunct="1">
                <a:defRPr/>
              </a:pPr>
              <a:endParaRPr lang="ru-RU">
                <a:solidFill>
                  <a:srgbClr val="000000"/>
                </a:solidFill>
              </a:endParaRPr>
            </a:p>
          </p:txBody>
        </p:sp>
        <p:pic>
          <p:nvPicPr>
            <p:cNvPr id="3081" name="Picture 4" descr="slidemaster_med3"/>
            <p:cNvPicPr>
              <a:picLocks noChangeAspect="1" noChangeArrowheads="1"/>
            </p:cNvPicPr>
            <p:nvPr/>
          </p:nvPicPr>
          <p:blipFill>
            <a:blip r:embed="rId14" cstate="print"/>
            <a:srcRect/>
            <a:stretch>
              <a:fillRect/>
            </a:stretch>
          </p:blipFill>
          <p:spPr bwMode="ltGray">
            <a:xfrm>
              <a:off x="0" y="0"/>
              <a:ext cx="1348" cy="4320"/>
            </a:xfrm>
            <a:prstGeom prst="rect">
              <a:avLst/>
            </a:prstGeom>
            <a:noFill/>
            <a:ln w="9525">
              <a:noFill/>
              <a:miter lim="800000"/>
              <a:headEnd/>
              <a:tailEnd/>
            </a:ln>
          </p:spPr>
        </p:pic>
      </p:grpSp>
      <p:sp>
        <p:nvSpPr>
          <p:cNvPr id="30725" name="Rectangle 5"/>
          <p:cNvSpPr>
            <a:spLocks noGrp="1" noChangeArrowheads="1"/>
          </p:cNvSpPr>
          <p:nvPr>
            <p:ph type="title"/>
          </p:nvPr>
        </p:nvSpPr>
        <p:spPr bwMode="auto">
          <a:xfrm>
            <a:off x="2438400" y="228600"/>
            <a:ext cx="6400800" cy="12192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0726" name="Rectangle 6"/>
          <p:cNvSpPr>
            <a:spLocks noGrp="1" noChangeArrowheads="1"/>
          </p:cNvSpPr>
          <p:nvPr>
            <p:ph type="body" idx="1"/>
          </p:nvPr>
        </p:nvSpPr>
        <p:spPr bwMode="auto">
          <a:xfrm>
            <a:off x="2438400" y="1600200"/>
            <a:ext cx="6400800" cy="4495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0727" name="Rectangle 7"/>
          <p:cNvSpPr>
            <a:spLocks noGrp="1" noChangeArrowheads="1"/>
          </p:cNvSpPr>
          <p:nvPr>
            <p:ph type="dt" sz="half" idx="2"/>
          </p:nvPr>
        </p:nvSpPr>
        <p:spPr bwMode="auto">
          <a:xfrm>
            <a:off x="152400" y="6248400"/>
            <a:ext cx="1901825"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000">
                <a:solidFill>
                  <a:srgbClr val="000000"/>
                </a:solidFill>
                <a:effectLst>
                  <a:outerShdw blurRad="38100" dist="38100" dir="2700000" algn="tl">
                    <a:srgbClr val="FFFFFF"/>
                  </a:outerShdw>
                </a:effectLst>
                <a:latin typeface="Arial" charset="0"/>
                <a:cs typeface="Arial" charset="0"/>
              </a:defRPr>
            </a:lvl1pPr>
          </a:lstStyle>
          <a:p>
            <a:pPr>
              <a:defRPr/>
            </a:pPr>
            <a:fld id="{84F35BF1-11B3-4E3D-A31C-466053703F18}" type="datetimeFigureOut">
              <a:rPr lang="ru-RU"/>
              <a:pPr>
                <a:defRPr/>
              </a:pPr>
              <a:t>25.09.2019</a:t>
            </a:fld>
            <a:endParaRPr lang="ru-RU"/>
          </a:p>
        </p:txBody>
      </p:sp>
      <p:sp>
        <p:nvSpPr>
          <p:cNvPr id="30728" name="Rectangle 8"/>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000">
                <a:solidFill>
                  <a:srgbClr val="000000"/>
                </a:solidFill>
                <a:effectLst>
                  <a:outerShdw blurRad="38100" dist="38100" dir="2700000" algn="tl">
                    <a:srgbClr val="FFFFFF"/>
                  </a:outerShdw>
                </a:effectLst>
                <a:latin typeface="Arial" charset="0"/>
                <a:cs typeface="Arial" charset="0"/>
              </a:defRPr>
            </a:lvl1pPr>
          </a:lstStyle>
          <a:p>
            <a:pPr>
              <a:defRPr/>
            </a:pPr>
            <a:endParaRPr lang="ru-RU"/>
          </a:p>
        </p:txBody>
      </p:sp>
      <p:sp>
        <p:nvSpPr>
          <p:cNvPr id="30729" name="Rectangle 9"/>
          <p:cNvSpPr>
            <a:spLocks noGrp="1" noChangeArrowheads="1"/>
          </p:cNvSpPr>
          <p:nvPr>
            <p:ph type="sldNum" sz="quarter" idx="4"/>
          </p:nvPr>
        </p:nvSpPr>
        <p:spPr bwMode="auto">
          <a:xfrm>
            <a:off x="6934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smtClean="0">
                <a:solidFill>
                  <a:srgbClr val="000000"/>
                </a:solidFill>
                <a:effectLst>
                  <a:outerShdw blurRad="38100" dist="38100" dir="2700000" algn="tl">
                    <a:srgbClr val="FFFFFF"/>
                  </a:outerShdw>
                </a:effectLst>
              </a:defRPr>
            </a:lvl1pPr>
          </a:lstStyle>
          <a:p>
            <a:pPr>
              <a:defRPr/>
            </a:pPr>
            <a:fld id="{4983601E-0C63-459C-8AE4-EDF16B175CE7}"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710" r:id="rId1"/>
    <p:sldLayoutId id="2147485698" r:id="rId2"/>
    <p:sldLayoutId id="2147485699" r:id="rId3"/>
    <p:sldLayoutId id="2147485700" r:id="rId4"/>
    <p:sldLayoutId id="2147485701" r:id="rId5"/>
    <p:sldLayoutId id="2147485702" r:id="rId6"/>
    <p:sldLayoutId id="2147485703" r:id="rId7"/>
    <p:sldLayoutId id="2147485704" r:id="rId8"/>
    <p:sldLayoutId id="2147485705" r:id="rId9"/>
    <p:sldLayoutId id="2147485706" r:id="rId10"/>
    <p:sldLayoutId id="2147485707"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5pPr>
      <a:lvl6pPr marL="4572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6pPr>
      <a:lvl7pPr marL="9144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7pPr>
      <a:lvl8pPr marL="13716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8pPr>
      <a:lvl9pPr marL="1828800" algn="l" rtl="0" fontAlgn="base">
        <a:spcBef>
          <a:spcPct val="0"/>
        </a:spcBef>
        <a:spcAft>
          <a:spcPct val="0"/>
        </a:spcAft>
        <a:defRPr sz="36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FFFFFF"/>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FFFFFF"/>
            </a:outerShdw>
          </a:effectLst>
          <a:latin typeface="+mn-lt"/>
          <a:cs typeface="+mn-cs"/>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FFFFFF"/>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9" name="Rectangle 3"/>
          <p:cNvSpPr>
            <a:spLocks noGrp="1" noChangeArrowheads="1"/>
          </p:cNvSpPr>
          <p:nvPr>
            <p:ph type="body" idx="4294967295"/>
          </p:nvPr>
        </p:nvSpPr>
        <p:spPr>
          <a:xfrm>
            <a:off x="457200" y="1785938"/>
            <a:ext cx="8291513" cy="4543425"/>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lgn="ctr" eaLnBrk="1" hangingPunct="1">
              <a:lnSpc>
                <a:spcPct val="80000"/>
              </a:lnSpc>
              <a:buFont typeface="Wingdings" pitchFamily="2" charset="2"/>
              <a:buNone/>
              <a:defRPr/>
            </a:pPr>
            <a:endParaRPr lang="ru-RU" sz="3600" b="1" dirty="0" smtClean="0">
              <a:effectLst>
                <a:outerShdw blurRad="38100" dist="38100" dir="2700000" algn="tl">
                  <a:srgbClr val="000000">
                    <a:alpha val="43137"/>
                  </a:srgbClr>
                </a:outerShdw>
              </a:effectLst>
            </a:endParaRPr>
          </a:p>
          <a:p>
            <a:pPr marL="0" indent="0" algn="ctr">
              <a:buFont typeface="Wingdings" pitchFamily="2" charset="2"/>
              <a:buNone/>
              <a:defRPr/>
            </a:pPr>
            <a:r>
              <a:rPr lang="ru-RU" sz="1600" b="1" dirty="0">
                <a:solidFill>
                  <a:srgbClr val="FF0000"/>
                </a:solidFill>
                <a:effectLst/>
                <a:latin typeface="Times New Roman" panose="02020603050405020304" pitchFamily="18" charset="0"/>
                <a:cs typeface="Times New Roman" panose="02020603050405020304" pitchFamily="18" charset="0"/>
              </a:rPr>
              <a:t>Практические вопросы лицензирования медицинской деятельности по видам работ (услуг) «Стоматология общей практики» и «Стоматология терапевтическая».</a:t>
            </a:r>
            <a:endParaRPr lang="ru-RU" sz="1600" dirty="0">
              <a:solidFill>
                <a:srgbClr val="FF0000"/>
              </a:solidFill>
              <a:effectLst/>
              <a:latin typeface="Times New Roman" panose="02020603050405020304" pitchFamily="18" charset="0"/>
              <a:cs typeface="Times New Roman" panose="02020603050405020304" pitchFamily="18" charset="0"/>
            </a:endParaRPr>
          </a:p>
          <a:p>
            <a:pPr marL="0" indent="0" algn="ctr">
              <a:buFont typeface="Wingdings" pitchFamily="2" charset="2"/>
              <a:buNone/>
              <a:defRPr/>
            </a:pPr>
            <a:endParaRPr lang="ru-RU" sz="1600" b="1" dirty="0" smtClean="0">
              <a:solidFill>
                <a:srgbClr val="FF0000"/>
              </a:solidFill>
              <a:effectLst/>
              <a:latin typeface="Times New Roman" panose="02020603050405020304" pitchFamily="18" charset="0"/>
              <a:cs typeface="Times New Roman" panose="02020603050405020304" pitchFamily="18" charset="0"/>
            </a:endParaRPr>
          </a:p>
          <a:p>
            <a:pPr marL="0" indent="0" algn="ctr">
              <a:buFont typeface="Wingdings" pitchFamily="2" charset="2"/>
              <a:buNone/>
              <a:defRPr/>
            </a:pPr>
            <a:r>
              <a:rPr lang="ru-RU" sz="1600" b="1" dirty="0" smtClean="0">
                <a:solidFill>
                  <a:srgbClr val="FF0000"/>
                </a:solidFill>
                <a:effectLst/>
                <a:latin typeface="Times New Roman" panose="02020603050405020304" pitchFamily="18" charset="0"/>
                <a:cs typeface="Times New Roman" panose="02020603050405020304" pitchFamily="18" charset="0"/>
              </a:rPr>
              <a:t>Практическое </a:t>
            </a:r>
            <a:r>
              <a:rPr lang="ru-RU" sz="1600" b="1" dirty="0">
                <a:solidFill>
                  <a:srgbClr val="FF0000"/>
                </a:solidFill>
                <a:effectLst/>
                <a:latin typeface="Times New Roman" panose="02020603050405020304" pitchFamily="18" charset="0"/>
                <a:cs typeface="Times New Roman" panose="02020603050405020304" pitchFamily="18" charset="0"/>
              </a:rPr>
              <a:t>применение приказов Минздрава России, утверждающих Квалификационные требования к медицинским и фармацевтическим работникам с высшим и средним образованием. Ответственность организации по КоАП за несоблюдение требований действующего законодательства.</a:t>
            </a:r>
            <a:endParaRPr lang="ru-RU" sz="1600" dirty="0">
              <a:solidFill>
                <a:srgbClr val="FF0000"/>
              </a:solidFill>
              <a:effectLst/>
              <a:latin typeface="Times New Roman" panose="02020603050405020304" pitchFamily="18" charset="0"/>
              <a:cs typeface="Times New Roman" panose="02020603050405020304" pitchFamily="18" charset="0"/>
            </a:endParaRPr>
          </a:p>
          <a:p>
            <a:pPr algn="ctr" eaLnBrk="1" hangingPunct="1">
              <a:lnSpc>
                <a:spcPct val="80000"/>
              </a:lnSpc>
              <a:buFont typeface="Wingdings" pitchFamily="2" charset="2"/>
              <a:buNone/>
              <a:defRPr/>
            </a:pPr>
            <a:endPar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eaLnBrk="1" hangingPunct="1">
              <a:lnSpc>
                <a:spcPct val="80000"/>
              </a:lnSpc>
              <a:buFont typeface="Wingdings" pitchFamily="2" charset="2"/>
              <a:buNone/>
              <a:defRPr/>
            </a:pPr>
            <a:endParaRPr lang="ru-RU" sz="1600" dirty="0" smtClean="0">
              <a:effectLst/>
            </a:endParaRPr>
          </a:p>
          <a:p>
            <a:pPr algn="ctr" eaLnBrk="1" hangingPunct="1">
              <a:lnSpc>
                <a:spcPct val="80000"/>
              </a:lnSpc>
              <a:buFont typeface="Wingdings" pitchFamily="2" charset="2"/>
              <a:buNone/>
              <a:defRPr/>
            </a:pPr>
            <a:r>
              <a:rPr lang="ru-RU" sz="1400" dirty="0" smtClean="0">
                <a:effectLst/>
                <a:latin typeface="Times New Roman" panose="02020603050405020304" pitchFamily="18" charset="0"/>
                <a:cs typeface="Times New Roman" panose="02020603050405020304" pitchFamily="18" charset="0"/>
              </a:rPr>
              <a:t>Могильная Н.Г</a:t>
            </a:r>
            <a:r>
              <a:rPr lang="ru-RU" sz="1400" dirty="0">
                <a:effectLst/>
                <a:latin typeface="Times New Roman" panose="02020603050405020304" pitchFamily="18" charset="0"/>
                <a:cs typeface="Times New Roman" panose="02020603050405020304" pitchFamily="18" charset="0"/>
              </a:rPr>
              <a:t>. </a:t>
            </a:r>
            <a:r>
              <a:rPr lang="ru-RU" sz="1400" dirty="0" smtClean="0">
                <a:effectLst/>
                <a:latin typeface="Times New Roman" panose="02020603050405020304" pitchFamily="18" charset="0"/>
                <a:cs typeface="Times New Roman" panose="02020603050405020304" pitchFamily="18" charset="0"/>
              </a:rPr>
              <a:t> – заведующий организационно-методическим отделом ГАУЗ «Волгоградская областная клиническая стоматологическая поликлиника»</a:t>
            </a:r>
            <a:r>
              <a:rPr lang="ru-RU" sz="1400" b="1" u="sng" dirty="0" smtClean="0">
                <a:latin typeface="Times New Roman" panose="02020603050405020304" pitchFamily="18" charset="0"/>
                <a:cs typeface="Times New Roman" panose="02020603050405020304" pitchFamily="18" charset="0"/>
              </a:rPr>
              <a:t> </a:t>
            </a:r>
          </a:p>
          <a:p>
            <a:pPr algn="ctr" eaLnBrk="1" hangingPunct="1">
              <a:lnSpc>
                <a:spcPct val="80000"/>
              </a:lnSpc>
              <a:buFont typeface="Wingdings" pitchFamily="2" charset="2"/>
              <a:buNone/>
              <a:defRPr/>
            </a:pPr>
            <a:r>
              <a:rPr lang="ru-RU" sz="1400" dirty="0" smtClean="0">
                <a:latin typeface="Times New Roman" panose="02020603050405020304" pitchFamily="18" charset="0"/>
                <a:cs typeface="Times New Roman" panose="02020603050405020304" pitchFamily="18" charset="0"/>
              </a:rPr>
              <a:t>20.09.2019</a:t>
            </a:r>
          </a:p>
          <a:p>
            <a:pPr eaLnBrk="1" hangingPunct="1">
              <a:lnSpc>
                <a:spcPct val="80000"/>
              </a:lnSpc>
              <a:buFont typeface="Wingdings" pitchFamily="2" charset="2"/>
              <a:buNone/>
              <a:defRPr/>
            </a:pPr>
            <a:endParaRPr lang="ru-RU" sz="1400" b="1" u="sng" dirty="0" smtClean="0">
              <a:latin typeface="Times New Roman" panose="02020603050405020304" pitchFamily="18" charset="0"/>
              <a:cs typeface="Times New Roman" panose="02020603050405020304" pitchFamily="18" charset="0"/>
            </a:endParaRPr>
          </a:p>
          <a:p>
            <a:pPr eaLnBrk="1" hangingPunct="1">
              <a:lnSpc>
                <a:spcPct val="80000"/>
              </a:lnSpc>
              <a:buFont typeface="Wingdings" pitchFamily="2" charset="2"/>
              <a:buNone/>
              <a:defRPr/>
            </a:pPr>
            <a:endParaRPr lang="ru-RU" sz="1600" b="1" u="sng" dirty="0" smtClean="0">
              <a:latin typeface="Bookman Old Style" pitchFamily="18" charset="0"/>
            </a:endParaRPr>
          </a:p>
        </p:txBody>
      </p:sp>
      <p:pic>
        <p:nvPicPr>
          <p:cNvPr id="7171" name="Picture 11" descr="http://cs11346.userapi.com/u2355839/-14/x_244130e8.jpg"/>
          <p:cNvPicPr>
            <a:picLocks noChangeAspect="1" noChangeArrowheads="1"/>
          </p:cNvPicPr>
          <p:nvPr/>
        </p:nvPicPr>
        <p:blipFill>
          <a:blip r:embed="rId2" cstate="print"/>
          <a:srcRect/>
          <a:stretch>
            <a:fillRect/>
          </a:stretch>
        </p:blipFill>
        <p:spPr bwMode="auto">
          <a:xfrm>
            <a:off x="7591425" y="357188"/>
            <a:ext cx="1089025"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700213"/>
            <a:ext cx="8928100" cy="5157787"/>
          </a:xfrm>
          <a:solidFill>
            <a:schemeClr val="accent1">
              <a:alpha val="50999"/>
            </a:schemeClr>
          </a:solidFill>
          <a:ln>
            <a:solidFill>
              <a:schemeClr val="tx1"/>
            </a:solidFill>
          </a:ln>
        </p:spPr>
        <p:txBody>
          <a:bodyPr/>
          <a:lstStyle/>
          <a:p>
            <a:pPr marL="0" indent="0" algn="ctr">
              <a:spcBef>
                <a:spcPts val="0"/>
              </a:spcBef>
              <a:buFont typeface="Wingdings" pitchFamily="2" charset="2"/>
              <a:buNone/>
              <a:defRPr/>
            </a:pPr>
            <a:r>
              <a:rPr lang="ru-RU" sz="1400" b="1" dirty="0">
                <a:latin typeface="Times New Roman" pitchFamily="18" charset="0"/>
              </a:rPr>
              <a:t>д) наличие заключивших с соискателем лицензии трудовые договоры работников, имеющих среднее, высшее, послевузовское и (или) дополнительное медицинское или иное необходимое для выполнения заявленных работ (услуг) профессиональное образование и сертификат специалиста (для специалистов с медицинским образованием</a:t>
            </a:r>
            <a:r>
              <a:rPr lang="ru-RU" sz="1400" b="1" dirty="0" smtClean="0">
                <a:latin typeface="Times New Roman" pitchFamily="18" charset="0"/>
              </a:rPr>
              <a:t>);</a:t>
            </a:r>
            <a:endParaRPr lang="ru-RU" sz="1400" b="1" dirty="0">
              <a:latin typeface="Times New Roman" pitchFamily="18" charset="0"/>
            </a:endParaRPr>
          </a:p>
          <a:p>
            <a:pPr marL="0" indent="0" algn="ctr">
              <a:spcBef>
                <a:spcPts val="0"/>
              </a:spcBef>
              <a:buFont typeface="Wingdings" pitchFamily="2" charset="2"/>
              <a:buNone/>
              <a:defRPr/>
            </a:pPr>
            <a:r>
              <a:rPr lang="ru-RU" sz="1400" b="1" dirty="0">
                <a:latin typeface="Times New Roman" pitchFamily="18" charset="0"/>
              </a:rPr>
              <a:t>Приказы Министерства здравоохранения Российской Федерации</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300" dirty="0">
                <a:latin typeface="Times New Roman" pitchFamily="18" charset="0"/>
              </a:rPr>
              <a:t>- от 7 октября 2015г. № 700-н «О номенклатуре специальностей специалистов, имеющих высшее медицинское и фармацевтическое образование» отменил приказ от 23 апреля 2009г. № 210н «О номенклатуре специальностей специалистов с высшим и послевузовским медицинским и фармацевтическим образованием в сфере здравоохранения Российской Федерации»;</a:t>
            </a:r>
          </a:p>
          <a:p>
            <a:pPr marL="0" indent="0" algn="just">
              <a:spcBef>
                <a:spcPts val="0"/>
              </a:spcBef>
              <a:buFont typeface="Wingdings" pitchFamily="2" charset="2"/>
              <a:buNone/>
              <a:defRPr/>
            </a:pPr>
            <a:r>
              <a:rPr lang="ru-RU" sz="1300" dirty="0">
                <a:latin typeface="Times New Roman" pitchFamily="18" charset="0"/>
              </a:rPr>
              <a:t>-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отменил приказ от 7 июля 2009г. № 415н «Об утверждении Квалификационных требований к специалистам с высшим и послевузовским медицинским и фармацевтическим образованием в сфере здравоохранения»;</a:t>
            </a:r>
          </a:p>
          <a:p>
            <a:pPr marL="0" indent="0" algn="just">
              <a:spcBef>
                <a:spcPts val="0"/>
              </a:spcBef>
              <a:buFont typeface="Wingdings" pitchFamily="2" charset="2"/>
              <a:buNone/>
              <a:defRPr/>
            </a:pPr>
            <a:r>
              <a:rPr lang="ru-RU" sz="1300" dirty="0">
                <a:latin typeface="Times New Roman" pitchFamily="18" charset="0"/>
              </a:rPr>
              <a:t>- от 23 июля 2010г. № 541н «Об утверждении единого квалификационного справочника должностей руководителей, специалистов и служащих, раздел «Квалификационные характеристики должностей работников в сфере здравоохранения»;</a:t>
            </a:r>
          </a:p>
          <a:p>
            <a:pPr marL="0" indent="0" algn="just">
              <a:spcBef>
                <a:spcPts val="0"/>
              </a:spcBef>
              <a:buFont typeface="Wingdings" pitchFamily="2" charset="2"/>
              <a:buNone/>
              <a:defRPr/>
            </a:pPr>
            <a:r>
              <a:rPr lang="ru-RU" sz="1300" dirty="0">
                <a:latin typeface="Times New Roman" pitchFamily="18" charset="0"/>
              </a:rPr>
              <a:t>- от 3 августа 2012г. № 66н «Об утверждении Порядка и сроков совершенствования медицинскими и фармацевтическими работниками профессиональных знаний и навыков путем обучения по дополнительным профессиональным программам в образовательных и научных организациях»;</a:t>
            </a:r>
          </a:p>
          <a:p>
            <a:pPr marL="0" indent="0" algn="just">
              <a:spcBef>
                <a:spcPts val="0"/>
              </a:spcBef>
              <a:buFont typeface="Wingdings" pitchFamily="2" charset="2"/>
              <a:buNone/>
              <a:defRPr/>
            </a:pPr>
            <a:r>
              <a:rPr lang="ru-RU" sz="1300" dirty="0" smtClean="0">
                <a:latin typeface="Times New Roman" pitchFamily="18" charset="0"/>
              </a:rPr>
              <a:t>-от </a:t>
            </a:r>
            <a:r>
              <a:rPr lang="ru-RU" sz="1300" dirty="0">
                <a:latin typeface="Times New Roman" pitchFamily="18" charset="0"/>
              </a:rPr>
              <a:t>29 ноября 2012г. № 982н «Об утверждении условий и порядка выдачи сертификата специалиста медицинским и фармацевтическим работникам, формы и технических требований сертификата специалиста» (зарегистрирован Минюстом РФ 29.03.2013, регистрационный № 27918</a:t>
            </a:r>
            <a:r>
              <a:rPr lang="ru-RU" sz="1300" dirty="0" smtClean="0">
                <a:latin typeface="Times New Roman" pitchFamily="18" charset="0"/>
              </a:rPr>
              <a:t>);</a:t>
            </a:r>
          </a:p>
          <a:p>
            <a:pPr marL="0" indent="0" algn="just">
              <a:spcBef>
                <a:spcPts val="0"/>
              </a:spcBef>
              <a:buFont typeface="Wingdings" pitchFamily="2" charset="2"/>
              <a:buNone/>
              <a:defRPr/>
            </a:pPr>
            <a:r>
              <a:rPr lang="ru-RU" sz="1300" dirty="0" smtClean="0">
                <a:latin typeface="Times New Roman" pitchFamily="18" charset="0"/>
              </a:rPr>
              <a:t>-от 10 февраля 2016г. №</a:t>
            </a:r>
            <a:r>
              <a:rPr lang="ru-RU" sz="1300" dirty="0">
                <a:latin typeface="Times New Roman" pitchFamily="18" charset="0"/>
              </a:rPr>
              <a:t>83н «Об утверждении квалификационных требований к медицинским и фармацевтическим работникам со </a:t>
            </a:r>
            <a:r>
              <a:rPr lang="ru-RU" sz="1300" dirty="0" smtClean="0">
                <a:latin typeface="Times New Roman" pitchFamily="18" charset="0"/>
              </a:rPr>
              <a:t>средним медицинским </a:t>
            </a:r>
            <a:r>
              <a:rPr lang="ru-RU" sz="1300" dirty="0">
                <a:latin typeface="Times New Roman" pitchFamily="18" charset="0"/>
              </a:rPr>
              <a:t>и фармацевтическим </a:t>
            </a:r>
            <a:r>
              <a:rPr lang="ru-RU" sz="1300" dirty="0" smtClean="0">
                <a:latin typeface="Times New Roman" pitchFamily="18" charset="0"/>
              </a:rPr>
              <a:t>образованием»;</a:t>
            </a:r>
          </a:p>
          <a:p>
            <a:pPr marL="0" indent="0" algn="just">
              <a:spcBef>
                <a:spcPts val="0"/>
              </a:spcBef>
              <a:buFont typeface="Wingdings" pitchFamily="2" charset="2"/>
              <a:buNone/>
              <a:defRPr/>
            </a:pPr>
            <a:r>
              <a:rPr lang="ru-RU" sz="1300" dirty="0" smtClean="0">
                <a:latin typeface="Times New Roman" pitchFamily="18" charset="0"/>
              </a:rPr>
              <a:t>- От 02 июня 2016г. № 334н «Об утверждении положения об аккредитации специалистов».</a:t>
            </a:r>
            <a:r>
              <a:rPr lang="ru-RU" sz="1400" dirty="0">
                <a:latin typeface="Times New Roman" pitchFamily="18" charset="0"/>
              </a:rPr>
              <a:t>	</a:t>
            </a:r>
          </a:p>
          <a:p>
            <a:pPr marL="0" indent="0" algn="just">
              <a:spcBef>
                <a:spcPts val="0"/>
              </a:spcBef>
              <a:buFont typeface="Wingdings" pitchFamily="2" charset="2"/>
              <a:buNone/>
              <a:defRPr/>
            </a:pPr>
            <a:endParaRPr lang="ru-RU" sz="1400" dirty="0">
              <a:latin typeface="Times New Roman" pitchFamily="18" charset="0"/>
            </a:endParaRPr>
          </a:p>
          <a:p>
            <a:pPr marL="0" indent="0" algn="ctr">
              <a:buFont typeface="Wingdings" pitchFamily="2" charset="2"/>
              <a:buNone/>
              <a:defRPr/>
            </a:pPr>
            <a:endParaRPr lang="ru-RU" sz="1600" b="1" dirty="0">
              <a:latin typeface="Times New Roman" pitchFamily="18" charset="0"/>
            </a:endParaRPr>
          </a:p>
          <a:p>
            <a:pPr marL="0" indent="0" algn="just">
              <a:buFont typeface="Wingdings" pitchFamily="2" charset="2"/>
              <a:buNone/>
              <a:defRPr/>
            </a:pPr>
            <a:endParaRPr lang="ru-RU" sz="1600" dirty="0">
              <a:latin typeface="Times New Roman" pitchFamily="18" charset="0"/>
            </a:endParaRPr>
          </a:p>
        </p:txBody>
      </p:sp>
      <p:pic>
        <p:nvPicPr>
          <p:cNvPr id="16387" name="Picture 11" descr="http://cs11346.userapi.com/u2355839/-14/x_244130e8.jpg"/>
          <p:cNvPicPr>
            <a:picLocks noChangeAspect="1" noChangeArrowheads="1"/>
          </p:cNvPicPr>
          <p:nvPr/>
        </p:nvPicPr>
        <p:blipFill>
          <a:blip r:embed="rId2"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00338" y="333375"/>
            <a:ext cx="6327775" cy="969963"/>
          </a:xfrm>
        </p:spPr>
        <p:txBody>
          <a:bodyPr/>
          <a:lstStyle/>
          <a:p>
            <a:pPr algn="ctr">
              <a:spcBef>
                <a:spcPts val="0"/>
              </a:spcBef>
              <a:defRPr/>
            </a:pPr>
            <a:r>
              <a:rPr lang="ru-RU" sz="1400" b="1" dirty="0">
                <a:solidFill>
                  <a:srgbClr val="000000"/>
                </a:solidFill>
                <a:effectLst>
                  <a:outerShdw blurRad="38100" dist="38100" dir="2700000" algn="tl">
                    <a:srgbClr val="FFFFFF"/>
                  </a:outerShdw>
                </a:effectLst>
                <a:latin typeface="Times New Roman" pitchFamily="18" charset="0"/>
                <a:ea typeface="+mn-ea"/>
              </a:rPr>
              <a:t>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a:t>
            </a:r>
            <a:r>
              <a:rPr lang="ru-RU" sz="1800" b="1" dirty="0">
                <a:solidFill>
                  <a:srgbClr val="000000"/>
                </a:solidFill>
                <a:effectLst>
                  <a:outerShdw blurRad="38100" dist="38100" dir="2700000" algn="tl">
                    <a:srgbClr val="FFFFFF"/>
                  </a:outerShdw>
                </a:effectLst>
                <a:latin typeface="Times New Roman" pitchFamily="18" charset="0"/>
                <a:ea typeface="+mn-ea"/>
              </a:rPr>
              <a:t/>
            </a:r>
            <a:br>
              <a:rPr lang="ru-RU" sz="1800" b="1" dirty="0">
                <a:solidFill>
                  <a:srgbClr val="000000"/>
                </a:solidFill>
                <a:effectLst>
                  <a:outerShdw blurRad="38100" dist="38100" dir="2700000" algn="tl">
                    <a:srgbClr val="FFFFFF"/>
                  </a:outerShdw>
                </a:effectLst>
                <a:latin typeface="Times New Roman" pitchFamily="18" charset="0"/>
                <a:ea typeface="+mn-ea"/>
              </a:rPr>
            </a:br>
            <a:endParaRPr lang="ru-RU" dirty="0"/>
          </a:p>
        </p:txBody>
      </p:sp>
      <p:sp>
        <p:nvSpPr>
          <p:cNvPr id="3" name="Объект 2"/>
          <p:cNvSpPr>
            <a:spLocks noGrp="1"/>
          </p:cNvSpPr>
          <p:nvPr>
            <p:ph sz="half" idx="1"/>
          </p:nvPr>
        </p:nvSpPr>
        <p:spPr>
          <a:xfrm>
            <a:off x="2438400" y="1600200"/>
            <a:ext cx="3286125" cy="4997450"/>
          </a:xfrm>
        </p:spPr>
        <p:txBody>
          <a:bodyPr/>
          <a:lstStyle/>
          <a:p>
            <a:pPr>
              <a:defRPr/>
            </a:pPr>
            <a:r>
              <a:rPr lang="ru-RU" sz="1400" u="sng" dirty="0" smtClean="0">
                <a:latin typeface="Times New Roman" panose="02020603050405020304" pitchFamily="18" charset="0"/>
                <a:cs typeface="Times New Roman" panose="02020603050405020304" pitchFamily="18" charset="0"/>
              </a:rPr>
              <a:t>Редакция № 1 от 08.10.2015, недействующая</a:t>
            </a:r>
          </a:p>
          <a:p>
            <a:pPr>
              <a:defRPr/>
            </a:pPr>
            <a:r>
              <a:rPr lang="ru-RU" sz="1400" b="1" dirty="0" smtClean="0">
                <a:latin typeface="Times New Roman" panose="02020603050405020304" pitchFamily="18" charset="0"/>
                <a:cs typeface="Times New Roman" panose="02020603050405020304" pitchFamily="18" charset="0"/>
              </a:rPr>
              <a:t>«Стоматология общей практики»</a:t>
            </a:r>
          </a:p>
          <a:p>
            <a:pPr>
              <a:defRPr/>
            </a:pPr>
            <a:r>
              <a:rPr lang="ru-RU" sz="1400" dirty="0" smtClean="0">
                <a:latin typeface="Times New Roman" panose="02020603050405020304" pitchFamily="18" charset="0"/>
                <a:cs typeface="Times New Roman" panose="02020603050405020304" pitchFamily="18" charset="0"/>
              </a:rPr>
              <a:t>Уровень профессионального образования - </a:t>
            </a:r>
            <a:r>
              <a:rPr lang="ru-RU" sz="1400" dirty="0">
                <a:latin typeface="Times New Roman" panose="02020603050405020304" pitchFamily="18" charset="0"/>
                <a:cs typeface="Times New Roman" panose="02020603050405020304" pitchFamily="18" charset="0"/>
              </a:rPr>
              <a:t>Высшее образование - </a:t>
            </a:r>
            <a:r>
              <a:rPr lang="ru-RU" sz="1400" dirty="0" err="1">
                <a:latin typeface="Times New Roman" panose="02020603050405020304" pitchFamily="18" charset="0"/>
                <a:cs typeface="Times New Roman" panose="02020603050405020304" pitchFamily="18" charset="0"/>
              </a:rPr>
              <a:t>специалитет</a:t>
            </a:r>
            <a:r>
              <a:rPr lang="ru-RU" sz="1400" dirty="0">
                <a:latin typeface="Times New Roman" panose="02020603050405020304" pitchFamily="18" charset="0"/>
                <a:cs typeface="Times New Roman" panose="02020603050405020304" pitchFamily="18" charset="0"/>
              </a:rPr>
              <a:t> по специальности "Стоматология"</a:t>
            </a:r>
          </a:p>
          <a:p>
            <a:pPr>
              <a:defRPr/>
            </a:pPr>
            <a:r>
              <a:rPr lang="ru-RU" sz="1400" b="1" dirty="0">
                <a:effectLst/>
                <a:latin typeface="Times New Roman" panose="02020603050405020304" pitchFamily="18" charset="0"/>
              </a:rPr>
              <a:t>Подготовка в интернатуре/ординатуре по одной из специальностей: "Стоматология", "Стоматология общей практики"</a:t>
            </a:r>
            <a:endParaRPr lang="ru-RU" sz="1100" b="1" dirty="0">
              <a:effectLst/>
              <a:latin typeface="Verdana" panose="020B0604030504040204" pitchFamily="34" charset="0"/>
            </a:endParaRPr>
          </a:p>
          <a:p>
            <a:pPr>
              <a:defRPr/>
            </a:pPr>
            <a:r>
              <a:rPr lang="ru-RU" sz="1400" dirty="0" smtClean="0">
                <a:latin typeface="Times New Roman" panose="02020603050405020304" pitchFamily="18" charset="0"/>
                <a:cs typeface="Times New Roman" panose="02020603050405020304" pitchFamily="18" charset="0"/>
              </a:rPr>
              <a:t>Дополнительное профессиональное образование - </a:t>
            </a:r>
            <a:r>
              <a:rPr lang="ru-RU" sz="1400" dirty="0">
                <a:effectLst/>
                <a:latin typeface="Times New Roman" panose="02020603050405020304" pitchFamily="18" charset="0"/>
              </a:rPr>
              <a:t>Повышение квалификации не реже одного раза в 5 лет в течение всей трудовой деятельности</a:t>
            </a:r>
            <a:endParaRPr lang="ru-RU" sz="1100" dirty="0">
              <a:effectLst/>
              <a:latin typeface="Verdana" panose="020B0604030504040204" pitchFamily="34" charset="0"/>
            </a:endParaRPr>
          </a:p>
          <a:p>
            <a:pPr>
              <a:defRPr/>
            </a:pPr>
            <a:endParaRPr lang="ru-RU" sz="1400" dirty="0">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5867400" y="1600200"/>
            <a:ext cx="3160713" cy="5257800"/>
          </a:xfrm>
        </p:spPr>
        <p:txBody>
          <a:bodyPr/>
          <a:lstStyle/>
          <a:p>
            <a:pPr>
              <a:defRPr/>
            </a:pPr>
            <a:r>
              <a:rPr lang="ru-RU" sz="1400" u="sng" dirty="0" smtClean="0">
                <a:latin typeface="Times New Roman" panose="02020603050405020304" pitchFamily="18" charset="0"/>
                <a:cs typeface="Times New Roman" panose="02020603050405020304" pitchFamily="18" charset="0"/>
              </a:rPr>
              <a:t>Редакция № 2 от 15.06.2017, действующая</a:t>
            </a:r>
          </a:p>
          <a:p>
            <a:pPr>
              <a:defRPr/>
            </a:pPr>
            <a:r>
              <a:rPr lang="ru-RU" sz="1400" b="1" dirty="0" smtClean="0">
                <a:latin typeface="Times New Roman" panose="02020603050405020304" pitchFamily="18" charset="0"/>
                <a:cs typeface="Times New Roman" panose="02020603050405020304" pitchFamily="18" charset="0"/>
              </a:rPr>
              <a:t>«Стоматология общей практики»</a:t>
            </a:r>
          </a:p>
          <a:p>
            <a:pPr>
              <a:defRPr/>
            </a:pPr>
            <a:r>
              <a:rPr lang="ru-RU" sz="1400" dirty="0" smtClean="0">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smtClean="0">
                <a:latin typeface="Times New Roman" panose="02020603050405020304" pitchFamily="18" charset="0"/>
                <a:cs typeface="Times New Roman" panose="02020603050405020304" pitchFamily="18" charset="0"/>
              </a:rPr>
              <a:t>специалитет</a:t>
            </a:r>
            <a:r>
              <a:rPr lang="ru-RU" sz="1400" dirty="0" smtClean="0">
                <a:latin typeface="Times New Roman" panose="02020603050405020304" pitchFamily="18" charset="0"/>
                <a:cs typeface="Times New Roman" panose="02020603050405020304" pitchFamily="18" charset="0"/>
              </a:rPr>
              <a:t> по специальности "Стоматология"</a:t>
            </a:r>
          </a:p>
          <a:p>
            <a:pPr>
              <a:defRPr/>
            </a:pPr>
            <a:r>
              <a:rPr lang="ru-RU" sz="1400" b="1" dirty="0" smtClean="0">
                <a:effectLst/>
                <a:latin typeface="Times New Roman" panose="02020603050405020304" pitchFamily="18" charset="0"/>
              </a:rPr>
              <a:t>Подготовка в интернатуре/ординатуре по одной из специальностей: "Стоматология", "Стоматология общей практики"</a:t>
            </a:r>
            <a:endParaRPr lang="ru-RU" sz="1100" b="1" dirty="0" smtClean="0">
              <a:effectLst/>
              <a:latin typeface="Verdana" panose="020B0604030504040204" pitchFamily="34" charset="0"/>
            </a:endParaRPr>
          </a:p>
          <a:p>
            <a:pPr>
              <a:defRPr/>
            </a:pPr>
            <a:r>
              <a:rPr lang="ru-RU" sz="1400" dirty="0" smtClean="0">
                <a:latin typeface="Times New Roman" panose="02020603050405020304" pitchFamily="18" charset="0"/>
                <a:cs typeface="Times New Roman" panose="02020603050405020304" pitchFamily="18" charset="0"/>
              </a:rPr>
              <a:t>Дополнительное профессиональное образование -</a:t>
            </a:r>
            <a:r>
              <a:rPr lang="ru-RU" sz="1400" dirty="0" smtClean="0">
                <a:effectLst/>
                <a:latin typeface="Times New Roman" panose="02020603050405020304" pitchFamily="18" charset="0"/>
              </a:rPr>
              <a:t>Повышение квалификации не реже одного раза в 5 лет в течение всей трудовой деятельности</a:t>
            </a:r>
          </a:p>
          <a:p>
            <a:pPr>
              <a:defRPr/>
            </a:pPr>
            <a:endParaRPr lang="ru-RU" sz="1100" dirty="0" smtClean="0">
              <a:effectLst/>
              <a:latin typeface="Verdana" panose="020B0604030504040204" pitchFamily="34" charset="0"/>
            </a:endParaRPr>
          </a:p>
          <a:p>
            <a:pPr>
              <a:defRPr/>
            </a:pPr>
            <a:r>
              <a:rPr lang="ru-RU" sz="1400" dirty="0" smtClean="0">
                <a:latin typeface="Times New Roman" panose="02020603050405020304" pitchFamily="18" charset="0"/>
                <a:cs typeface="Times New Roman" panose="02020603050405020304" pitchFamily="18" charset="0"/>
              </a:rPr>
              <a:t>Непрерывное повышение квалификации в течение всей  </a:t>
            </a:r>
            <a:r>
              <a:rPr lang="ru-RU" sz="1400" dirty="0">
                <a:effectLst/>
                <a:latin typeface="Times New Roman" panose="02020603050405020304" pitchFamily="18" charset="0"/>
              </a:rPr>
              <a:t>трудовой деятельности</a:t>
            </a:r>
          </a:p>
          <a:p>
            <a:pPr>
              <a:defRPr/>
            </a:pPr>
            <a:endParaRPr lang="ru-RU" sz="1400" dirty="0" smtClean="0">
              <a:latin typeface="Times New Roman" panose="02020603050405020304" pitchFamily="18" charset="0"/>
              <a:cs typeface="Times New Roman" panose="02020603050405020304" pitchFamily="18" charset="0"/>
            </a:endParaRPr>
          </a:p>
          <a:p>
            <a:pPr>
              <a:defRPr/>
            </a:pPr>
            <a:endParaRPr lang="ru-RU" sz="1400" dirty="0" smtClean="0">
              <a:latin typeface="Times New Roman" panose="02020603050405020304" pitchFamily="18" charset="0"/>
              <a:cs typeface="Times New Roman" panose="02020603050405020304" pitchFamily="18" charset="0"/>
            </a:endParaRPr>
          </a:p>
          <a:p>
            <a:pPr>
              <a:defRPr/>
            </a:pPr>
            <a:endParaRPr lang="ru-RU" sz="1400" dirty="0">
              <a:latin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nvGraphicFramePr>
        <p:xfrm>
          <a:off x="2559050" y="3665538"/>
          <a:ext cx="6159500" cy="152400"/>
        </p:xfrm>
        <a:graphic>
          <a:graphicData uri="http://schemas.openxmlformats.org/drawingml/2006/table">
            <a:tbl>
              <a:tblPr/>
              <a:tblGrid>
                <a:gridCol w="6159500">
                  <a:extLst>
                    <a:ext uri="{9D8B030D-6E8A-4147-A177-3AD203B41FA5}"/>
                  </a:extLst>
                </a:gridCol>
              </a:tblGrid>
              <a:tr h="0">
                <a:tc>
                  <a:txBody>
                    <a:bodyPr/>
                    <a:lstStyle>
                      <a:lvl1pPr marL="38100">
                        <a:spcBef>
                          <a:spcPct val="20000"/>
                        </a:spcBef>
                        <a:buClr>
                          <a:schemeClr val="hlink"/>
                        </a:buClr>
                        <a:buSzPct val="70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7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38100" marR="0" lvl="0" indent="0" algn="just" defTabSz="914400" rtl="0" eaLnBrk="1" fontAlgn="t" latinLnBrk="1" hangingPunct="1">
                        <a:lnSpc>
                          <a:spcPct val="100000"/>
                        </a:lnSpc>
                        <a:spcBef>
                          <a:spcPts val="500"/>
                        </a:spcBef>
                        <a:spcAft>
                          <a:spcPts val="500"/>
                        </a:spcAft>
                        <a:buClrTx/>
                        <a:buSzTx/>
                        <a:buFontTx/>
                        <a:buNone/>
                        <a:tabLst/>
                      </a:pPr>
                      <a:endParaRPr kumimoji="0" lang="ru-RU" altLang="ru-RU" sz="1000" b="0" i="0" u="none" strike="noStrike" cap="none" normalizeH="0" baseline="0" smtClean="0">
                        <a:ln>
                          <a:noFill/>
                        </a:ln>
                        <a:solidFill>
                          <a:schemeClr val="tx1"/>
                        </a:solidFill>
                        <a:effectLst/>
                        <a:latin typeface="Verdana" panose="020B0604030504040204" pitchFamily="34" charset="0"/>
                        <a:cs typeface="Arial" panose="020B0604020202020204" pitchFamily="34" charset="0"/>
                      </a:endParaRPr>
                    </a:p>
                  </a:txBody>
                  <a:tcPr marL="0" marR="0" marT="0" marB="0" horzOverflow="overflow">
                    <a:lnL>
                      <a:noFill/>
                    </a:lnL>
                    <a:lnR>
                      <a:noFill/>
                    </a:lnR>
                    <a:lnT>
                      <a:noFill/>
                    </a:lnT>
                    <a:lnB>
                      <a:noFill/>
                    </a:lnB>
                    <a:lnTlToBr>
                      <a:noFill/>
                    </a:lnTlToBr>
                    <a:lnBlToTr>
                      <a:noFill/>
                    </a:lnBlToTr>
                    <a:noFill/>
                  </a:tcPr>
                </a:tc>
                <a:extLst>
                  <a:ext uri="{0D108BD9-81ED-4DB2-BD59-A6C34878D82A}"/>
                </a:extLst>
              </a:tr>
            </a:tbl>
          </a:graphicData>
        </a:graphic>
      </p:graphicFrame>
      <p:graphicFrame>
        <p:nvGraphicFramePr>
          <p:cNvPr id="8" name="Таблица 7"/>
          <p:cNvGraphicFramePr>
            <a:graphicFrameLocks noGrp="1"/>
          </p:cNvGraphicFramePr>
          <p:nvPr/>
        </p:nvGraphicFramePr>
        <p:xfrm>
          <a:off x="2559050" y="3665538"/>
          <a:ext cx="6159500" cy="152400"/>
        </p:xfrm>
        <a:graphic>
          <a:graphicData uri="http://schemas.openxmlformats.org/drawingml/2006/table">
            <a:tbl>
              <a:tblPr/>
              <a:tblGrid>
                <a:gridCol w="6159500">
                  <a:extLst>
                    <a:ext uri="{9D8B030D-6E8A-4147-A177-3AD203B41FA5}"/>
                  </a:extLst>
                </a:gridCol>
              </a:tblGrid>
              <a:tr h="0">
                <a:tc>
                  <a:txBody>
                    <a:bodyPr/>
                    <a:lstStyle>
                      <a:lvl1pPr marL="38100">
                        <a:spcBef>
                          <a:spcPct val="20000"/>
                        </a:spcBef>
                        <a:buClr>
                          <a:schemeClr val="hlink"/>
                        </a:buClr>
                        <a:buSzPct val="70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7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38100" marR="0" lvl="0" indent="0" algn="just" defTabSz="914400" rtl="0" eaLnBrk="1" fontAlgn="t" latinLnBrk="1" hangingPunct="1">
                        <a:lnSpc>
                          <a:spcPct val="100000"/>
                        </a:lnSpc>
                        <a:spcBef>
                          <a:spcPts val="500"/>
                        </a:spcBef>
                        <a:spcAft>
                          <a:spcPts val="500"/>
                        </a:spcAft>
                        <a:buClrTx/>
                        <a:buSzTx/>
                        <a:buFontTx/>
                        <a:buNone/>
                        <a:tabLst/>
                      </a:pPr>
                      <a:endParaRPr kumimoji="0" lang="ru-RU" altLang="ru-RU" sz="1000" b="0" i="0" u="none" strike="noStrike" cap="none" normalizeH="0" baseline="0" smtClean="0">
                        <a:ln>
                          <a:noFill/>
                        </a:ln>
                        <a:solidFill>
                          <a:schemeClr val="tx1"/>
                        </a:solidFill>
                        <a:effectLst/>
                        <a:latin typeface="Verdana" panose="020B0604030504040204" pitchFamily="34" charset="0"/>
                        <a:cs typeface="Arial" panose="020B0604020202020204" pitchFamily="34" charset="0"/>
                      </a:endParaRPr>
                    </a:p>
                  </a:txBody>
                  <a:tcPr marL="0" marR="0" marT="0" marB="0" horzOverflow="overflow">
                    <a:lnL>
                      <a:noFill/>
                    </a:lnL>
                    <a:lnR>
                      <a:noFill/>
                    </a:lnR>
                    <a:lnT>
                      <a:noFill/>
                    </a:lnT>
                    <a:lnB>
                      <a:noFill/>
                    </a:lnB>
                    <a:lnTlToBr>
                      <a:noFill/>
                    </a:lnTlToBr>
                    <a:lnBlToTr>
                      <a:noFill/>
                    </a:lnBlToTr>
                    <a:noFill/>
                  </a:tcPr>
                </a:tc>
                <a:extLst>
                  <a:ext uri="{0D108BD9-81ED-4DB2-BD59-A6C34878D82A}"/>
                </a:extLst>
              </a:tr>
            </a:tbl>
          </a:graphicData>
        </a:graphic>
      </p:graphicFrame>
      <p:graphicFrame>
        <p:nvGraphicFramePr>
          <p:cNvPr id="9" name="Таблица 8"/>
          <p:cNvGraphicFramePr>
            <a:graphicFrameLocks noGrp="1"/>
          </p:cNvGraphicFramePr>
          <p:nvPr/>
        </p:nvGraphicFramePr>
        <p:xfrm>
          <a:off x="2559050" y="3756025"/>
          <a:ext cx="6159500" cy="152400"/>
        </p:xfrm>
        <a:graphic>
          <a:graphicData uri="http://schemas.openxmlformats.org/drawingml/2006/table">
            <a:tbl>
              <a:tblPr/>
              <a:tblGrid>
                <a:gridCol w="6159500">
                  <a:extLst>
                    <a:ext uri="{9D8B030D-6E8A-4147-A177-3AD203B41FA5}"/>
                  </a:extLst>
                </a:gridCol>
              </a:tblGrid>
              <a:tr h="0">
                <a:tc>
                  <a:txBody>
                    <a:bodyPr/>
                    <a:lstStyle>
                      <a:lvl1pPr marL="38100">
                        <a:spcBef>
                          <a:spcPct val="20000"/>
                        </a:spcBef>
                        <a:buClr>
                          <a:schemeClr val="hlink"/>
                        </a:buClr>
                        <a:buSzPct val="70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7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38100" marR="0" lvl="0" indent="0" algn="just" defTabSz="914400" rtl="0" eaLnBrk="1" fontAlgn="t" latinLnBrk="1" hangingPunct="1">
                        <a:lnSpc>
                          <a:spcPct val="100000"/>
                        </a:lnSpc>
                        <a:spcBef>
                          <a:spcPts val="500"/>
                        </a:spcBef>
                        <a:spcAft>
                          <a:spcPts val="500"/>
                        </a:spcAft>
                        <a:buClrTx/>
                        <a:buSzTx/>
                        <a:buFontTx/>
                        <a:buNone/>
                        <a:tabLst/>
                      </a:pPr>
                      <a:endParaRPr kumimoji="0" lang="ru-RU" altLang="ru-RU" sz="1000" b="0" i="0" u="none" strike="noStrike" cap="none" normalizeH="0" baseline="0" smtClean="0">
                        <a:ln>
                          <a:noFill/>
                        </a:ln>
                        <a:solidFill>
                          <a:schemeClr val="tx1"/>
                        </a:solidFill>
                        <a:effectLst/>
                        <a:latin typeface="Verdana" panose="020B0604030504040204" pitchFamily="34" charset="0"/>
                        <a:cs typeface="Arial" panose="020B0604020202020204" pitchFamily="34" charset="0"/>
                      </a:endParaRPr>
                    </a:p>
                  </a:txBody>
                  <a:tcPr marL="0" marR="0" marT="0" marB="0" horzOverflow="overflow">
                    <a:lnL>
                      <a:noFill/>
                    </a:lnL>
                    <a:lnR>
                      <a:noFill/>
                    </a:lnR>
                    <a:lnT>
                      <a:noFill/>
                    </a:lnT>
                    <a:lnB>
                      <a:noFill/>
                    </a:lnB>
                    <a:lnTlToBr>
                      <a:noFill/>
                    </a:lnTlToBr>
                    <a:lnBlToTr>
                      <a:noFill/>
                    </a:lnBlToTr>
                    <a:noFill/>
                  </a:tcPr>
                </a:tc>
                <a:extLst>
                  <a:ext uri="{0D108BD9-81ED-4DB2-BD59-A6C34878D82A}"/>
                </a:extLst>
              </a:tr>
            </a:tbl>
          </a:graphicData>
        </a:graphic>
      </p:graphicFrame>
      <p:graphicFrame>
        <p:nvGraphicFramePr>
          <p:cNvPr id="11" name="Таблица 10"/>
          <p:cNvGraphicFramePr>
            <a:graphicFrameLocks noGrp="1"/>
          </p:cNvGraphicFramePr>
          <p:nvPr/>
        </p:nvGraphicFramePr>
        <p:xfrm>
          <a:off x="2559050" y="3756025"/>
          <a:ext cx="6159500" cy="152400"/>
        </p:xfrm>
        <a:graphic>
          <a:graphicData uri="http://schemas.openxmlformats.org/drawingml/2006/table">
            <a:tbl>
              <a:tblPr/>
              <a:tblGrid>
                <a:gridCol w="6159500">
                  <a:extLst>
                    <a:ext uri="{9D8B030D-6E8A-4147-A177-3AD203B41FA5}"/>
                  </a:extLst>
                </a:gridCol>
              </a:tblGrid>
              <a:tr h="0">
                <a:tc>
                  <a:txBody>
                    <a:bodyPr/>
                    <a:lstStyle>
                      <a:lvl1pPr marL="38100">
                        <a:spcBef>
                          <a:spcPct val="20000"/>
                        </a:spcBef>
                        <a:buClr>
                          <a:schemeClr val="hlink"/>
                        </a:buClr>
                        <a:buSzPct val="70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7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38100" marR="0" lvl="0" indent="0" algn="just" defTabSz="914400" rtl="0" eaLnBrk="1" fontAlgn="t" latinLnBrk="1" hangingPunct="1">
                        <a:lnSpc>
                          <a:spcPct val="100000"/>
                        </a:lnSpc>
                        <a:spcBef>
                          <a:spcPts val="500"/>
                        </a:spcBef>
                        <a:spcAft>
                          <a:spcPts val="500"/>
                        </a:spcAft>
                        <a:buClrTx/>
                        <a:buSzTx/>
                        <a:buFontTx/>
                        <a:buNone/>
                        <a:tabLst/>
                      </a:pPr>
                      <a:endParaRPr kumimoji="0" lang="ru-RU" altLang="ru-RU" sz="1000" b="0" i="0" u="none" strike="noStrike" cap="none" normalizeH="0" baseline="0" smtClean="0">
                        <a:ln>
                          <a:noFill/>
                        </a:ln>
                        <a:solidFill>
                          <a:schemeClr val="tx1"/>
                        </a:solidFill>
                        <a:effectLst/>
                        <a:latin typeface="Verdana" panose="020B0604030504040204" pitchFamily="34" charset="0"/>
                        <a:cs typeface="Arial" panose="020B0604020202020204" pitchFamily="34" charset="0"/>
                      </a:endParaRPr>
                    </a:p>
                  </a:txBody>
                  <a:tcPr marL="0" marR="0" marT="0" marB="0" horzOverflow="overflow">
                    <a:lnL>
                      <a:noFill/>
                    </a:lnL>
                    <a:lnR>
                      <a:noFill/>
                    </a:lnR>
                    <a:lnT>
                      <a:noFill/>
                    </a:lnT>
                    <a:lnB>
                      <a:noFill/>
                    </a:lnB>
                    <a:lnTlToBr>
                      <a:noFill/>
                    </a:lnTlToBr>
                    <a:lnBlToTr>
                      <a:noFill/>
                    </a:lnBlToTr>
                    <a:noFill/>
                  </a:tcPr>
                </a:tc>
                <a:extLst>
                  <a:ext uri="{0D108BD9-81ED-4DB2-BD59-A6C34878D82A}"/>
                </a:extLst>
              </a:tr>
            </a:tbl>
          </a:graphicData>
        </a:graphic>
      </p:graphicFrame>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1400" b="1" dirty="0">
                <a:solidFill>
                  <a:srgbClr val="000000"/>
                </a:solidFill>
                <a:effectLst>
                  <a:outerShdw blurRad="38100" dist="38100" dir="2700000" algn="tl">
                    <a:srgbClr val="FFFFFF"/>
                  </a:outerShdw>
                </a:effectLst>
                <a:latin typeface="Times New Roman" pitchFamily="18" charset="0"/>
              </a:rPr>
              <a:t>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a:t>
            </a:r>
            <a:endParaRPr lang="ru-RU" dirty="0"/>
          </a:p>
        </p:txBody>
      </p:sp>
      <p:sp>
        <p:nvSpPr>
          <p:cNvPr id="3" name="Объект 2"/>
          <p:cNvSpPr>
            <a:spLocks noGrp="1"/>
          </p:cNvSpPr>
          <p:nvPr>
            <p:ph sz="half" idx="1"/>
          </p:nvPr>
        </p:nvSpPr>
        <p:spPr>
          <a:xfrm>
            <a:off x="2438400" y="1600200"/>
            <a:ext cx="3502025" cy="4997450"/>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1 от 08.10.2015, недействующая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«Стоматология </a:t>
            </a:r>
            <a:r>
              <a:rPr lang="ru-RU" sz="1400" b="1" dirty="0" smtClean="0">
                <a:solidFill>
                  <a:srgbClr val="000000"/>
                </a:solidFill>
                <a:latin typeface="Times New Roman" panose="02020603050405020304" pitchFamily="18" charset="0"/>
                <a:cs typeface="Times New Roman" panose="02020603050405020304" pitchFamily="18" charset="0"/>
              </a:rPr>
              <a:t>терапевтическая»</a:t>
            </a:r>
            <a:endParaRPr lang="ru-RU" sz="1400" b="1" dirty="0">
              <a:solidFill>
                <a:srgbClr val="000000"/>
              </a:solidFill>
              <a:latin typeface="Times New Roman" panose="02020603050405020304" pitchFamily="18" charset="0"/>
              <a:cs typeface="Times New Roman" panose="02020603050405020304" pitchFamily="18"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"Стоматология"</a:t>
            </a:r>
          </a:p>
          <a:p>
            <a:pPr>
              <a:buClr>
                <a:srgbClr val="187C16"/>
              </a:buClr>
              <a:defRPr/>
            </a:pPr>
            <a:r>
              <a:rPr lang="ru-RU" sz="1400" dirty="0">
                <a:solidFill>
                  <a:srgbClr val="000000"/>
                </a:solidFill>
                <a:effectLst/>
                <a:latin typeface="Times New Roman" panose="02020603050405020304" pitchFamily="18" charset="0"/>
              </a:rPr>
              <a:t>Подготовка в </a:t>
            </a:r>
            <a:r>
              <a:rPr lang="ru-RU" sz="1400" dirty="0" smtClean="0">
                <a:solidFill>
                  <a:srgbClr val="000000"/>
                </a:solidFill>
                <a:effectLst/>
                <a:latin typeface="Times New Roman" panose="02020603050405020304" pitchFamily="18" charset="0"/>
              </a:rPr>
              <a:t>ординатуре </a:t>
            </a:r>
            <a:r>
              <a:rPr lang="ru-RU" sz="1400" dirty="0">
                <a:solidFill>
                  <a:srgbClr val="000000"/>
                </a:solidFill>
                <a:effectLst/>
                <a:latin typeface="Times New Roman" panose="02020603050405020304" pitchFamily="18" charset="0"/>
              </a:rPr>
              <a:t>по </a:t>
            </a:r>
            <a:r>
              <a:rPr lang="ru-RU" sz="1400" dirty="0" smtClean="0">
                <a:solidFill>
                  <a:srgbClr val="000000"/>
                </a:solidFill>
                <a:effectLst/>
                <a:latin typeface="Times New Roman" panose="02020603050405020304" pitchFamily="18" charset="0"/>
              </a:rPr>
              <a:t>специальности: </a:t>
            </a:r>
            <a:r>
              <a:rPr lang="ru-RU" sz="1400" dirty="0">
                <a:solidFill>
                  <a:srgbClr val="000000"/>
                </a:solidFill>
                <a:effectLst/>
                <a:latin typeface="Times New Roman" panose="02020603050405020304" pitchFamily="18" charset="0"/>
              </a:rPr>
              <a:t>"</a:t>
            </a:r>
            <a:r>
              <a:rPr lang="ru-RU" sz="1400" dirty="0" smtClean="0">
                <a:solidFill>
                  <a:srgbClr val="000000"/>
                </a:solidFill>
                <a:effectLst/>
                <a:latin typeface="Times New Roman" panose="02020603050405020304" pitchFamily="18" charset="0"/>
              </a:rPr>
              <a:t>Стоматология терапевтическая"</a:t>
            </a:r>
            <a:endParaRPr lang="ru-RU" sz="1100" dirty="0">
              <a:solidFill>
                <a:srgbClr val="000000"/>
              </a:solidFill>
              <a:effectLst/>
              <a:latin typeface="Verdana" panose="020B0604030504040204" pitchFamily="34"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Дополнительное профессиональное образование </a:t>
            </a:r>
            <a:r>
              <a:rPr lang="ru-RU" sz="1400" dirty="0" smtClean="0">
                <a:solidFill>
                  <a:srgbClr val="000000"/>
                </a:solidFill>
                <a:latin typeface="Times New Roman" panose="02020603050405020304" pitchFamily="18" charset="0"/>
                <a:cs typeface="Times New Roman" panose="02020603050405020304" pitchFamily="18" charset="0"/>
              </a:rPr>
              <a:t>– профессиональная переподготовка по специальности «стоматология терапевтическая» при наличии подготовки в интернатуре/ординатуре по одной из специальностей «стоматология общей практики», «стоматология»</a:t>
            </a:r>
          </a:p>
          <a:p>
            <a:pPr>
              <a:buClr>
                <a:srgbClr val="187C16"/>
              </a:buClr>
              <a:defRPr/>
            </a:pPr>
            <a:r>
              <a:rPr lang="ru-RU" sz="1400" dirty="0" smtClean="0">
                <a:solidFill>
                  <a:srgbClr val="000000"/>
                </a:solidFill>
                <a:effectLst/>
                <a:latin typeface="Times New Roman" panose="02020603050405020304" pitchFamily="18" charset="0"/>
                <a:cs typeface="Times New Roman" panose="02020603050405020304" pitchFamily="18" charset="0"/>
              </a:rPr>
              <a:t>повышение</a:t>
            </a:r>
            <a:r>
              <a:rPr lang="ru-RU" sz="1400" dirty="0" smtClean="0">
                <a:solidFill>
                  <a:srgbClr val="000000"/>
                </a:solidFill>
                <a:effectLst/>
                <a:latin typeface="Times New Roman" panose="02020603050405020304" pitchFamily="18" charset="0"/>
              </a:rPr>
              <a:t> </a:t>
            </a:r>
            <a:r>
              <a:rPr lang="ru-RU" sz="1400" dirty="0">
                <a:solidFill>
                  <a:srgbClr val="000000"/>
                </a:solidFill>
                <a:effectLst/>
                <a:latin typeface="Times New Roman" panose="02020603050405020304" pitchFamily="18" charset="0"/>
              </a:rPr>
              <a:t>квалификации не реже одного раза в 5 лет в течение всей трудовой деятельности</a:t>
            </a:r>
            <a:endParaRPr lang="ru-RU" sz="1100" dirty="0">
              <a:solidFill>
                <a:srgbClr val="000000"/>
              </a:solidFill>
              <a:effectLst/>
              <a:latin typeface="Verdana" panose="020B0604030504040204" pitchFamily="34" charset="0"/>
            </a:endParaRPr>
          </a:p>
        </p:txBody>
      </p:sp>
      <p:sp>
        <p:nvSpPr>
          <p:cNvPr id="4" name="Объект 3"/>
          <p:cNvSpPr>
            <a:spLocks noGrp="1"/>
          </p:cNvSpPr>
          <p:nvPr>
            <p:ph sz="half" idx="2"/>
          </p:nvPr>
        </p:nvSpPr>
        <p:spPr>
          <a:xfrm>
            <a:off x="5715000" y="1600200"/>
            <a:ext cx="3321050" cy="5141913"/>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2 от 15.06.2017, 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«Стоматология терапевтическая»</a:t>
            </a: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"Стоматология"</a:t>
            </a:r>
          </a:p>
          <a:p>
            <a:pPr>
              <a:buClr>
                <a:srgbClr val="187C16"/>
              </a:buClr>
              <a:defRPr/>
            </a:pPr>
            <a:r>
              <a:rPr lang="ru-RU" sz="1400" dirty="0">
                <a:solidFill>
                  <a:srgbClr val="000000"/>
                </a:solidFill>
                <a:effectLst/>
                <a:latin typeface="Times New Roman" panose="02020603050405020304" pitchFamily="18" charset="0"/>
              </a:rPr>
              <a:t>Подготовка в ординатуре по специальности: "Стоматология терапевтическая"</a:t>
            </a:r>
            <a:endParaRPr lang="ru-RU" sz="1100" dirty="0">
              <a:solidFill>
                <a:srgbClr val="000000"/>
              </a:solidFill>
              <a:effectLst/>
              <a:latin typeface="Verdana" panose="020B0604030504040204" pitchFamily="34"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Дополнительное профессиональное образование – профессиональная переподготовка по специальности «стоматология терапевтическая» при наличии подготовки в интернатуре/ординатуре по одной из специальностей «стоматология общей практики», «стоматология»</a:t>
            </a:r>
          </a:p>
          <a:p>
            <a:pPr>
              <a:buClr>
                <a:srgbClr val="187C16"/>
              </a:buClr>
              <a:defRPr/>
            </a:pPr>
            <a:r>
              <a:rPr lang="ru-RU" sz="1400" dirty="0">
                <a:solidFill>
                  <a:srgbClr val="000000"/>
                </a:solidFill>
                <a:effectLst/>
                <a:latin typeface="Times New Roman" panose="02020603050405020304" pitchFamily="18" charset="0"/>
                <a:cs typeface="Times New Roman" panose="02020603050405020304" pitchFamily="18" charset="0"/>
              </a:rPr>
              <a:t>повышение</a:t>
            </a:r>
            <a:r>
              <a:rPr lang="ru-RU" sz="1400" dirty="0">
                <a:solidFill>
                  <a:srgbClr val="000000"/>
                </a:solidFill>
                <a:effectLst/>
                <a:latin typeface="Times New Roman" panose="02020603050405020304" pitchFamily="18" charset="0"/>
              </a:rPr>
              <a:t> квалификации не реже одного раза в 5 лет в течение всей трудовой деятельности</a:t>
            </a:r>
            <a:endParaRPr lang="ru-RU" sz="1100" dirty="0">
              <a:solidFill>
                <a:srgbClr val="000000"/>
              </a:solidFill>
              <a:effectLst/>
              <a:latin typeface="Verdana" panose="020B0604030504040204" pitchFamily="34" charset="0"/>
            </a:endParaRPr>
          </a:p>
          <a:p>
            <a:pPr>
              <a:buClr>
                <a:srgbClr val="187C16"/>
              </a:buClr>
              <a:defRPr/>
            </a:pPr>
            <a:endParaRPr lang="ru-RU" sz="1100" dirty="0">
              <a:solidFill>
                <a:srgbClr val="000000"/>
              </a:solidFill>
              <a:effectLst/>
              <a:latin typeface="Verdana" panose="020B0604030504040204" pitchFamily="34" charset="0"/>
            </a:endParaRPr>
          </a:p>
          <a:p>
            <a:pPr>
              <a:buClr>
                <a:srgbClr val="187C16"/>
              </a:buClr>
              <a:defRPr/>
            </a:pPr>
            <a:endParaRPr lang="ru-RU" sz="1400" dirty="0">
              <a:solidFill>
                <a:srgbClr val="000000"/>
              </a:solidFill>
              <a:effectLst/>
              <a:latin typeface="Times New Roman" panose="02020603050405020304" pitchFamily="18" charset="0"/>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1400" b="1" dirty="0">
                <a:solidFill>
                  <a:srgbClr val="000000"/>
                </a:solidFill>
                <a:effectLst>
                  <a:outerShdw blurRad="38100" dist="38100" dir="2700000" algn="tl">
                    <a:srgbClr val="FFFFFF"/>
                  </a:outerShdw>
                </a:effectLst>
                <a:latin typeface="Times New Roman" pitchFamily="18" charset="0"/>
              </a:rPr>
              <a:t>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a:t>
            </a:r>
            <a:endParaRPr lang="ru-RU" dirty="0"/>
          </a:p>
        </p:txBody>
      </p:sp>
      <p:sp>
        <p:nvSpPr>
          <p:cNvPr id="3" name="Объект 2"/>
          <p:cNvSpPr>
            <a:spLocks noGrp="1"/>
          </p:cNvSpPr>
          <p:nvPr>
            <p:ph sz="half" idx="1"/>
          </p:nvPr>
        </p:nvSpPr>
        <p:spPr>
          <a:xfrm>
            <a:off x="2438400" y="1600200"/>
            <a:ext cx="3502025" cy="4997450"/>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1 от 08.10.2015, недействующая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«Стоматология </a:t>
            </a:r>
            <a:r>
              <a:rPr lang="ru-RU" sz="1400" b="1" dirty="0" smtClean="0">
                <a:solidFill>
                  <a:srgbClr val="000000"/>
                </a:solidFill>
                <a:latin typeface="Times New Roman" panose="02020603050405020304" pitchFamily="18" charset="0"/>
                <a:cs typeface="Times New Roman" panose="02020603050405020304" pitchFamily="18" charset="0"/>
              </a:rPr>
              <a:t>хирургическая»</a:t>
            </a:r>
            <a:endParaRPr lang="ru-RU" sz="1400" b="1" dirty="0">
              <a:solidFill>
                <a:srgbClr val="000000"/>
              </a:solidFill>
              <a:latin typeface="Times New Roman" panose="02020603050405020304" pitchFamily="18" charset="0"/>
              <a:cs typeface="Times New Roman" panose="02020603050405020304" pitchFamily="18"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"Стоматология"</a:t>
            </a:r>
          </a:p>
          <a:p>
            <a:pPr>
              <a:buClr>
                <a:srgbClr val="187C16"/>
              </a:buClr>
              <a:defRPr/>
            </a:pPr>
            <a:r>
              <a:rPr lang="ru-RU" sz="1400" dirty="0">
                <a:solidFill>
                  <a:srgbClr val="000000"/>
                </a:solidFill>
                <a:effectLst/>
                <a:latin typeface="Times New Roman" panose="02020603050405020304" pitchFamily="18" charset="0"/>
              </a:rPr>
              <a:t>Подготовка в </a:t>
            </a:r>
            <a:r>
              <a:rPr lang="ru-RU" sz="1400" dirty="0" smtClean="0">
                <a:solidFill>
                  <a:srgbClr val="000000"/>
                </a:solidFill>
                <a:effectLst/>
                <a:latin typeface="Times New Roman" panose="02020603050405020304" pitchFamily="18" charset="0"/>
              </a:rPr>
              <a:t>ординатуре </a:t>
            </a:r>
            <a:r>
              <a:rPr lang="ru-RU" sz="1400" dirty="0">
                <a:solidFill>
                  <a:srgbClr val="000000"/>
                </a:solidFill>
                <a:effectLst/>
                <a:latin typeface="Times New Roman" panose="02020603050405020304" pitchFamily="18" charset="0"/>
              </a:rPr>
              <a:t>по </a:t>
            </a:r>
            <a:r>
              <a:rPr lang="ru-RU" sz="1400" dirty="0" smtClean="0">
                <a:solidFill>
                  <a:srgbClr val="000000"/>
                </a:solidFill>
                <a:effectLst/>
                <a:latin typeface="Times New Roman" panose="02020603050405020304" pitchFamily="18" charset="0"/>
              </a:rPr>
              <a:t>специальности: </a:t>
            </a:r>
            <a:r>
              <a:rPr lang="ru-RU" sz="1400" dirty="0">
                <a:solidFill>
                  <a:srgbClr val="000000"/>
                </a:solidFill>
                <a:effectLst/>
                <a:latin typeface="Times New Roman" panose="02020603050405020304" pitchFamily="18" charset="0"/>
              </a:rPr>
              <a:t>"</a:t>
            </a:r>
            <a:r>
              <a:rPr lang="ru-RU" sz="1400" dirty="0" smtClean="0">
                <a:solidFill>
                  <a:srgbClr val="000000"/>
                </a:solidFill>
                <a:effectLst/>
                <a:latin typeface="Times New Roman" panose="02020603050405020304" pitchFamily="18" charset="0"/>
              </a:rPr>
              <a:t>Стоматология хирургическая"</a:t>
            </a:r>
            <a:endParaRPr lang="ru-RU" sz="1100" dirty="0">
              <a:solidFill>
                <a:srgbClr val="000000"/>
              </a:solidFill>
              <a:effectLst/>
              <a:latin typeface="Verdana" panose="020B0604030504040204" pitchFamily="34"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Дополнительное профессиональное образование </a:t>
            </a:r>
            <a:r>
              <a:rPr lang="ru-RU" sz="1400" dirty="0" smtClean="0">
                <a:solidFill>
                  <a:srgbClr val="000000"/>
                </a:solidFill>
                <a:latin typeface="Times New Roman" panose="02020603050405020304" pitchFamily="18" charset="0"/>
                <a:cs typeface="Times New Roman" panose="02020603050405020304" pitchFamily="18" charset="0"/>
              </a:rPr>
              <a:t>– профессиональная переподготовка по специальности «стоматология хирургическая» при наличии подготовки в интернатуре/ординатуре по одной из специальностей «стоматология общей практики», «стоматология»</a:t>
            </a:r>
          </a:p>
          <a:p>
            <a:pPr>
              <a:buClr>
                <a:srgbClr val="187C16"/>
              </a:buClr>
              <a:defRPr/>
            </a:pPr>
            <a:r>
              <a:rPr lang="ru-RU" sz="1400" dirty="0" smtClean="0">
                <a:solidFill>
                  <a:srgbClr val="000000"/>
                </a:solidFill>
                <a:effectLst/>
                <a:latin typeface="Times New Roman" panose="02020603050405020304" pitchFamily="18" charset="0"/>
                <a:cs typeface="Times New Roman" panose="02020603050405020304" pitchFamily="18" charset="0"/>
              </a:rPr>
              <a:t>повышение</a:t>
            </a:r>
            <a:r>
              <a:rPr lang="ru-RU" sz="1400" dirty="0" smtClean="0">
                <a:solidFill>
                  <a:srgbClr val="000000"/>
                </a:solidFill>
                <a:effectLst/>
                <a:latin typeface="Times New Roman" panose="02020603050405020304" pitchFamily="18" charset="0"/>
              </a:rPr>
              <a:t> </a:t>
            </a:r>
            <a:r>
              <a:rPr lang="ru-RU" sz="1400" dirty="0">
                <a:solidFill>
                  <a:srgbClr val="000000"/>
                </a:solidFill>
                <a:effectLst/>
                <a:latin typeface="Times New Roman" panose="02020603050405020304" pitchFamily="18" charset="0"/>
              </a:rPr>
              <a:t>квалификации не реже одного раза в 5 лет в течение всей трудовой деятельности</a:t>
            </a:r>
            <a:endParaRPr lang="ru-RU" sz="1100" dirty="0">
              <a:solidFill>
                <a:srgbClr val="000000"/>
              </a:solidFill>
              <a:effectLst/>
              <a:latin typeface="Verdana" panose="020B0604030504040204" pitchFamily="34" charset="0"/>
            </a:endParaRPr>
          </a:p>
        </p:txBody>
      </p:sp>
      <p:sp>
        <p:nvSpPr>
          <p:cNvPr id="4" name="Объект 3"/>
          <p:cNvSpPr>
            <a:spLocks noGrp="1"/>
          </p:cNvSpPr>
          <p:nvPr>
            <p:ph sz="half" idx="2"/>
          </p:nvPr>
        </p:nvSpPr>
        <p:spPr>
          <a:xfrm>
            <a:off x="5715000" y="1600200"/>
            <a:ext cx="3321050" cy="5141913"/>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2 от 15.06.2017, 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«Стоматология </a:t>
            </a:r>
            <a:r>
              <a:rPr lang="ru-RU" sz="1400" b="1" dirty="0" smtClean="0">
                <a:solidFill>
                  <a:srgbClr val="000000"/>
                </a:solidFill>
                <a:latin typeface="Times New Roman" panose="02020603050405020304" pitchFamily="18" charset="0"/>
                <a:cs typeface="Times New Roman" panose="02020603050405020304" pitchFamily="18" charset="0"/>
              </a:rPr>
              <a:t>хирургическая»</a:t>
            </a:r>
            <a:endParaRPr lang="ru-RU" sz="1400" b="1" dirty="0">
              <a:solidFill>
                <a:srgbClr val="000000"/>
              </a:solidFill>
              <a:latin typeface="Times New Roman" panose="02020603050405020304" pitchFamily="18" charset="0"/>
              <a:cs typeface="Times New Roman" panose="02020603050405020304" pitchFamily="18"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"Стоматология"</a:t>
            </a:r>
          </a:p>
          <a:p>
            <a:pPr>
              <a:buClr>
                <a:srgbClr val="187C16"/>
              </a:buClr>
              <a:defRPr/>
            </a:pPr>
            <a:r>
              <a:rPr lang="ru-RU" sz="1400" dirty="0">
                <a:solidFill>
                  <a:srgbClr val="000000"/>
                </a:solidFill>
                <a:effectLst/>
                <a:latin typeface="Times New Roman" panose="02020603050405020304" pitchFamily="18" charset="0"/>
              </a:rPr>
              <a:t>Подготовка в ординатуре по специальности: "Стоматология </a:t>
            </a:r>
            <a:r>
              <a:rPr lang="ru-RU" sz="1400" dirty="0" smtClean="0">
                <a:solidFill>
                  <a:srgbClr val="000000"/>
                </a:solidFill>
                <a:effectLst/>
                <a:latin typeface="Times New Roman" panose="02020603050405020304" pitchFamily="18" charset="0"/>
              </a:rPr>
              <a:t>хирургическая"</a:t>
            </a:r>
            <a:endParaRPr lang="ru-RU" sz="1100" dirty="0">
              <a:solidFill>
                <a:srgbClr val="000000"/>
              </a:solidFill>
              <a:effectLst/>
              <a:latin typeface="Verdana" panose="020B0604030504040204" pitchFamily="34"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Дополнительное профессиональное образование – профессиональная переподготовка по специальности «стоматология </a:t>
            </a:r>
            <a:r>
              <a:rPr lang="ru-RU" sz="1400" dirty="0" smtClean="0">
                <a:solidFill>
                  <a:srgbClr val="000000"/>
                </a:solidFill>
                <a:latin typeface="Times New Roman" panose="02020603050405020304" pitchFamily="18" charset="0"/>
                <a:cs typeface="Times New Roman" panose="02020603050405020304" pitchFamily="18" charset="0"/>
              </a:rPr>
              <a:t>хирургическая» </a:t>
            </a:r>
            <a:r>
              <a:rPr lang="ru-RU" sz="1400" dirty="0">
                <a:solidFill>
                  <a:srgbClr val="000000"/>
                </a:solidFill>
                <a:latin typeface="Times New Roman" panose="02020603050405020304" pitchFamily="18" charset="0"/>
                <a:cs typeface="Times New Roman" panose="02020603050405020304" pitchFamily="18" charset="0"/>
              </a:rPr>
              <a:t>при наличии подготовки в интернатуре/ординатуре по одной из специальностей «стоматология общей практики», «стоматология»</a:t>
            </a:r>
          </a:p>
          <a:p>
            <a:pPr>
              <a:buClr>
                <a:srgbClr val="187C16"/>
              </a:buClr>
              <a:defRPr/>
            </a:pPr>
            <a:r>
              <a:rPr lang="ru-RU" sz="1400" dirty="0">
                <a:solidFill>
                  <a:srgbClr val="000000"/>
                </a:solidFill>
                <a:effectLst/>
                <a:latin typeface="Times New Roman" panose="02020603050405020304" pitchFamily="18" charset="0"/>
                <a:cs typeface="Times New Roman" panose="02020603050405020304" pitchFamily="18" charset="0"/>
              </a:rPr>
              <a:t>повышение</a:t>
            </a:r>
            <a:r>
              <a:rPr lang="ru-RU" sz="1400" dirty="0">
                <a:solidFill>
                  <a:srgbClr val="000000"/>
                </a:solidFill>
                <a:effectLst/>
                <a:latin typeface="Times New Roman" panose="02020603050405020304" pitchFamily="18" charset="0"/>
              </a:rPr>
              <a:t> квалификации не реже одного раза в 5 лет в течение всей трудовой деятельности</a:t>
            </a:r>
            <a:endParaRPr lang="ru-RU" sz="1100" dirty="0">
              <a:solidFill>
                <a:srgbClr val="000000"/>
              </a:solidFill>
              <a:effectLst/>
              <a:latin typeface="Verdana" panose="020B0604030504040204" pitchFamily="34" charset="0"/>
            </a:endParaRPr>
          </a:p>
          <a:p>
            <a:pPr>
              <a:buClr>
                <a:srgbClr val="187C16"/>
              </a:buClr>
              <a:defRPr/>
            </a:pPr>
            <a:endParaRPr lang="ru-RU" sz="1100" dirty="0">
              <a:solidFill>
                <a:srgbClr val="000000"/>
              </a:solidFill>
              <a:effectLst/>
              <a:latin typeface="Verdana" panose="020B0604030504040204" pitchFamily="34" charset="0"/>
            </a:endParaRPr>
          </a:p>
          <a:p>
            <a:pPr>
              <a:buClr>
                <a:srgbClr val="187C16"/>
              </a:buClr>
              <a:defRPr/>
            </a:pPr>
            <a:endParaRPr lang="ru-RU" sz="1400" dirty="0">
              <a:solidFill>
                <a:srgbClr val="000000"/>
              </a:solidFill>
              <a:effectLst/>
              <a:latin typeface="Times New Roman" panose="02020603050405020304" pitchFamily="18" charset="0"/>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1400" b="1" dirty="0">
                <a:solidFill>
                  <a:srgbClr val="000000"/>
                </a:solidFill>
                <a:effectLst>
                  <a:outerShdw blurRad="38100" dist="38100" dir="2700000" algn="tl">
                    <a:srgbClr val="FFFFFF"/>
                  </a:outerShdw>
                </a:effectLst>
                <a:latin typeface="Times New Roman" pitchFamily="18" charset="0"/>
              </a:rPr>
              <a:t>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a:t>
            </a:r>
            <a:endParaRPr lang="ru-RU" dirty="0"/>
          </a:p>
        </p:txBody>
      </p:sp>
      <p:sp>
        <p:nvSpPr>
          <p:cNvPr id="3" name="Объект 2"/>
          <p:cNvSpPr>
            <a:spLocks noGrp="1"/>
          </p:cNvSpPr>
          <p:nvPr>
            <p:ph sz="half" idx="1"/>
          </p:nvPr>
        </p:nvSpPr>
        <p:spPr>
          <a:xfrm>
            <a:off x="2438400" y="1600200"/>
            <a:ext cx="3502025" cy="4997450"/>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1 от 08.10.2015, недействующая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«Стоматология </a:t>
            </a:r>
            <a:r>
              <a:rPr lang="ru-RU" sz="1400" b="1" dirty="0" smtClean="0">
                <a:solidFill>
                  <a:srgbClr val="000000"/>
                </a:solidFill>
                <a:latin typeface="Times New Roman" panose="02020603050405020304" pitchFamily="18" charset="0"/>
                <a:cs typeface="Times New Roman" panose="02020603050405020304" pitchFamily="18" charset="0"/>
              </a:rPr>
              <a:t>ортопедическая»</a:t>
            </a:r>
            <a:endParaRPr lang="ru-RU" sz="1400" b="1" dirty="0">
              <a:solidFill>
                <a:srgbClr val="000000"/>
              </a:solidFill>
              <a:latin typeface="Times New Roman" panose="02020603050405020304" pitchFamily="18" charset="0"/>
              <a:cs typeface="Times New Roman" panose="02020603050405020304" pitchFamily="18"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"Стоматология"</a:t>
            </a:r>
          </a:p>
          <a:p>
            <a:pPr>
              <a:buClr>
                <a:srgbClr val="187C16"/>
              </a:buClr>
              <a:defRPr/>
            </a:pPr>
            <a:r>
              <a:rPr lang="ru-RU" sz="1400" dirty="0">
                <a:solidFill>
                  <a:srgbClr val="000000"/>
                </a:solidFill>
                <a:effectLst/>
                <a:latin typeface="Times New Roman" panose="02020603050405020304" pitchFamily="18" charset="0"/>
              </a:rPr>
              <a:t>Подготовка в </a:t>
            </a:r>
            <a:r>
              <a:rPr lang="ru-RU" sz="1400" dirty="0" smtClean="0">
                <a:solidFill>
                  <a:srgbClr val="000000"/>
                </a:solidFill>
                <a:effectLst/>
                <a:latin typeface="Times New Roman" panose="02020603050405020304" pitchFamily="18" charset="0"/>
              </a:rPr>
              <a:t>ординатуре </a:t>
            </a:r>
            <a:r>
              <a:rPr lang="ru-RU" sz="1400" dirty="0">
                <a:solidFill>
                  <a:srgbClr val="000000"/>
                </a:solidFill>
                <a:effectLst/>
                <a:latin typeface="Times New Roman" panose="02020603050405020304" pitchFamily="18" charset="0"/>
              </a:rPr>
              <a:t>по </a:t>
            </a:r>
            <a:r>
              <a:rPr lang="ru-RU" sz="1400" dirty="0" smtClean="0">
                <a:solidFill>
                  <a:srgbClr val="000000"/>
                </a:solidFill>
                <a:effectLst/>
                <a:latin typeface="Times New Roman" panose="02020603050405020304" pitchFamily="18" charset="0"/>
              </a:rPr>
              <a:t>специальности: </a:t>
            </a:r>
            <a:r>
              <a:rPr lang="ru-RU" sz="1400" dirty="0">
                <a:solidFill>
                  <a:srgbClr val="000000"/>
                </a:solidFill>
                <a:effectLst/>
                <a:latin typeface="Times New Roman" panose="02020603050405020304" pitchFamily="18" charset="0"/>
              </a:rPr>
              <a:t>"</a:t>
            </a:r>
            <a:r>
              <a:rPr lang="ru-RU" sz="1400" dirty="0" smtClean="0">
                <a:solidFill>
                  <a:srgbClr val="000000"/>
                </a:solidFill>
                <a:effectLst/>
                <a:latin typeface="Times New Roman" panose="02020603050405020304" pitchFamily="18" charset="0"/>
              </a:rPr>
              <a:t>Стоматология ортопедическая"</a:t>
            </a:r>
            <a:endParaRPr lang="ru-RU" sz="1100" dirty="0">
              <a:solidFill>
                <a:srgbClr val="000000"/>
              </a:solidFill>
              <a:effectLst/>
              <a:latin typeface="Verdana" panose="020B0604030504040204" pitchFamily="34"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Дополнительное профессиональное образование </a:t>
            </a:r>
            <a:r>
              <a:rPr lang="ru-RU" sz="1400" dirty="0" smtClean="0">
                <a:solidFill>
                  <a:srgbClr val="000000"/>
                </a:solidFill>
                <a:latin typeface="Times New Roman" panose="02020603050405020304" pitchFamily="18" charset="0"/>
                <a:cs typeface="Times New Roman" panose="02020603050405020304" pitchFamily="18" charset="0"/>
              </a:rPr>
              <a:t>– профессиональная переподготовка по специальности «стоматология ортопедическая» при наличии подготовки в интернатуре/ординатуре по одной из специальностей «стоматология общей практики», «стоматология»</a:t>
            </a:r>
          </a:p>
          <a:p>
            <a:pPr>
              <a:buClr>
                <a:srgbClr val="187C16"/>
              </a:buClr>
              <a:defRPr/>
            </a:pPr>
            <a:r>
              <a:rPr lang="ru-RU" sz="1400" dirty="0" smtClean="0">
                <a:solidFill>
                  <a:srgbClr val="000000"/>
                </a:solidFill>
                <a:effectLst/>
                <a:latin typeface="Times New Roman" panose="02020603050405020304" pitchFamily="18" charset="0"/>
                <a:cs typeface="Times New Roman" panose="02020603050405020304" pitchFamily="18" charset="0"/>
              </a:rPr>
              <a:t>повышение</a:t>
            </a:r>
            <a:r>
              <a:rPr lang="ru-RU" sz="1400" dirty="0" smtClean="0">
                <a:solidFill>
                  <a:srgbClr val="000000"/>
                </a:solidFill>
                <a:effectLst/>
                <a:latin typeface="Times New Roman" panose="02020603050405020304" pitchFamily="18" charset="0"/>
              </a:rPr>
              <a:t> </a:t>
            </a:r>
            <a:r>
              <a:rPr lang="ru-RU" sz="1400" dirty="0">
                <a:solidFill>
                  <a:srgbClr val="000000"/>
                </a:solidFill>
                <a:effectLst/>
                <a:latin typeface="Times New Roman" panose="02020603050405020304" pitchFamily="18" charset="0"/>
              </a:rPr>
              <a:t>квалификации не реже одного раза в 5 лет в течение всей трудовой деятельности</a:t>
            </a:r>
            <a:endParaRPr lang="ru-RU" sz="1100" dirty="0">
              <a:solidFill>
                <a:srgbClr val="000000"/>
              </a:solidFill>
              <a:effectLst/>
              <a:latin typeface="Verdana" panose="020B0604030504040204" pitchFamily="34" charset="0"/>
            </a:endParaRPr>
          </a:p>
        </p:txBody>
      </p:sp>
      <p:sp>
        <p:nvSpPr>
          <p:cNvPr id="4" name="Объект 3"/>
          <p:cNvSpPr>
            <a:spLocks noGrp="1"/>
          </p:cNvSpPr>
          <p:nvPr>
            <p:ph sz="half" idx="2"/>
          </p:nvPr>
        </p:nvSpPr>
        <p:spPr>
          <a:xfrm>
            <a:off x="5715000" y="1600200"/>
            <a:ext cx="3321050" cy="5141913"/>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2 от 15.06.2017, 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«Стоматология </a:t>
            </a:r>
            <a:r>
              <a:rPr lang="ru-RU" sz="1400" b="1" dirty="0" smtClean="0">
                <a:solidFill>
                  <a:srgbClr val="000000"/>
                </a:solidFill>
                <a:latin typeface="Times New Roman" panose="02020603050405020304" pitchFamily="18" charset="0"/>
                <a:cs typeface="Times New Roman" panose="02020603050405020304" pitchFamily="18" charset="0"/>
              </a:rPr>
              <a:t>ортопедическая»</a:t>
            </a:r>
            <a:endParaRPr lang="ru-RU" sz="1400" b="1" dirty="0">
              <a:solidFill>
                <a:srgbClr val="000000"/>
              </a:solidFill>
              <a:latin typeface="Times New Roman" panose="02020603050405020304" pitchFamily="18" charset="0"/>
              <a:cs typeface="Times New Roman" panose="02020603050405020304" pitchFamily="18"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"Стоматология"</a:t>
            </a:r>
          </a:p>
          <a:p>
            <a:pPr>
              <a:buClr>
                <a:srgbClr val="187C16"/>
              </a:buClr>
              <a:defRPr/>
            </a:pPr>
            <a:r>
              <a:rPr lang="ru-RU" sz="1400" dirty="0">
                <a:solidFill>
                  <a:srgbClr val="000000"/>
                </a:solidFill>
                <a:effectLst/>
                <a:latin typeface="Times New Roman" panose="02020603050405020304" pitchFamily="18" charset="0"/>
              </a:rPr>
              <a:t>Подготовка в ординатуре по специальности: "Стоматология </a:t>
            </a:r>
            <a:r>
              <a:rPr lang="ru-RU" sz="1400" dirty="0" smtClean="0">
                <a:solidFill>
                  <a:srgbClr val="000000"/>
                </a:solidFill>
                <a:effectLst/>
                <a:latin typeface="Times New Roman" panose="02020603050405020304" pitchFamily="18" charset="0"/>
              </a:rPr>
              <a:t>ортопедическая"</a:t>
            </a:r>
            <a:endParaRPr lang="ru-RU" sz="1100" dirty="0">
              <a:solidFill>
                <a:srgbClr val="000000"/>
              </a:solidFill>
              <a:effectLst/>
              <a:latin typeface="Verdana" panose="020B0604030504040204" pitchFamily="34" charset="0"/>
            </a:endParaRP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Дополнительное профессиональное образование – профессиональная переподготовка по специальности «стоматология </a:t>
            </a:r>
            <a:r>
              <a:rPr lang="ru-RU" sz="1400" dirty="0" smtClean="0">
                <a:solidFill>
                  <a:srgbClr val="000000"/>
                </a:solidFill>
                <a:latin typeface="Times New Roman" panose="02020603050405020304" pitchFamily="18" charset="0"/>
                <a:cs typeface="Times New Roman" panose="02020603050405020304" pitchFamily="18" charset="0"/>
              </a:rPr>
              <a:t>ортопедическая» </a:t>
            </a:r>
            <a:r>
              <a:rPr lang="ru-RU" sz="1400" dirty="0">
                <a:solidFill>
                  <a:srgbClr val="000000"/>
                </a:solidFill>
                <a:latin typeface="Times New Roman" panose="02020603050405020304" pitchFamily="18" charset="0"/>
                <a:cs typeface="Times New Roman" panose="02020603050405020304" pitchFamily="18" charset="0"/>
              </a:rPr>
              <a:t>при наличии подготовки в интернатуре/ординатуре по одной из специальностей «стоматология общей практики», «стоматология»</a:t>
            </a:r>
          </a:p>
          <a:p>
            <a:pPr>
              <a:buClr>
                <a:srgbClr val="187C16"/>
              </a:buClr>
              <a:defRPr/>
            </a:pPr>
            <a:r>
              <a:rPr lang="ru-RU" sz="1400" dirty="0">
                <a:solidFill>
                  <a:srgbClr val="000000"/>
                </a:solidFill>
                <a:effectLst/>
                <a:latin typeface="Times New Roman" panose="02020603050405020304" pitchFamily="18" charset="0"/>
                <a:cs typeface="Times New Roman" panose="02020603050405020304" pitchFamily="18" charset="0"/>
              </a:rPr>
              <a:t>повышение</a:t>
            </a:r>
            <a:r>
              <a:rPr lang="ru-RU" sz="1400" dirty="0">
                <a:solidFill>
                  <a:srgbClr val="000000"/>
                </a:solidFill>
                <a:effectLst/>
                <a:latin typeface="Times New Roman" panose="02020603050405020304" pitchFamily="18" charset="0"/>
              </a:rPr>
              <a:t> квалификации не реже одного раза в 5 лет в течение всей трудовой деятельности</a:t>
            </a:r>
            <a:endParaRPr lang="ru-RU" sz="1100" dirty="0">
              <a:solidFill>
                <a:srgbClr val="000000"/>
              </a:solidFill>
              <a:effectLst/>
              <a:latin typeface="Verdana" panose="020B0604030504040204" pitchFamily="34" charset="0"/>
            </a:endParaRPr>
          </a:p>
          <a:p>
            <a:pPr>
              <a:buClr>
                <a:srgbClr val="187C16"/>
              </a:buClr>
              <a:defRPr/>
            </a:pPr>
            <a:endParaRPr lang="ru-RU" sz="1100" dirty="0">
              <a:solidFill>
                <a:srgbClr val="000000"/>
              </a:solidFill>
              <a:effectLst/>
              <a:latin typeface="Verdana" panose="020B0604030504040204" pitchFamily="34" charset="0"/>
            </a:endParaRPr>
          </a:p>
          <a:p>
            <a:pPr>
              <a:buClr>
                <a:srgbClr val="187C16"/>
              </a:buClr>
              <a:defRPr/>
            </a:pPr>
            <a:endParaRPr lang="ru-RU" sz="1400" dirty="0">
              <a:solidFill>
                <a:srgbClr val="000000"/>
              </a:solidFill>
              <a:effectLst/>
              <a:latin typeface="Times New Roman" panose="02020603050405020304" pitchFamily="18" charset="0"/>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1400" b="1" dirty="0">
                <a:solidFill>
                  <a:srgbClr val="000000"/>
                </a:solidFill>
                <a:effectLst>
                  <a:outerShdw blurRad="38100" dist="38100" dir="2700000" algn="tl">
                    <a:srgbClr val="FFFFFF"/>
                  </a:outerShdw>
                </a:effectLst>
                <a:latin typeface="Times New Roman" pitchFamily="18" charset="0"/>
              </a:rPr>
              <a:t>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a:t>
            </a:r>
            <a:endParaRPr lang="ru-RU" dirty="0"/>
          </a:p>
        </p:txBody>
      </p:sp>
      <p:sp>
        <p:nvSpPr>
          <p:cNvPr id="3" name="Объект 2"/>
          <p:cNvSpPr>
            <a:spLocks noGrp="1"/>
          </p:cNvSpPr>
          <p:nvPr>
            <p:ph sz="half" idx="1"/>
          </p:nvPr>
        </p:nvSpPr>
        <p:spPr>
          <a:xfrm>
            <a:off x="2438400" y="1600200"/>
            <a:ext cx="3502025" cy="4997450"/>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1 от 08.10.2015, недействующая</a:t>
            </a:r>
          </a:p>
          <a:p>
            <a:pPr>
              <a:buClr>
                <a:srgbClr val="187C16"/>
              </a:buClr>
              <a:defRPr/>
            </a:pPr>
            <a:r>
              <a:rPr lang="ru-RU" sz="1400" b="1" dirty="0" smtClean="0">
                <a:solidFill>
                  <a:srgbClr val="000000"/>
                </a:solidFill>
                <a:latin typeface="Times New Roman" panose="02020603050405020304" pitchFamily="18" charset="0"/>
                <a:cs typeface="Times New Roman" panose="02020603050405020304" pitchFamily="18" charset="0"/>
              </a:rPr>
              <a:t>«рентгенология»</a:t>
            </a:r>
            <a:endParaRPr lang="ru-RU" sz="1400" b="1" dirty="0">
              <a:solidFill>
                <a:srgbClr val="000000"/>
              </a:solidFill>
              <a:latin typeface="Times New Roman" panose="02020603050405020304" pitchFamily="18" charset="0"/>
              <a:cs typeface="Times New Roman" panose="02020603050405020304" pitchFamily="18" charset="0"/>
            </a:endParaRPr>
          </a:p>
          <a:p>
            <a:pPr>
              <a:spcBef>
                <a:spcPts val="0"/>
              </a:spcBef>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a:t>
            </a:r>
            <a:r>
              <a:rPr lang="ru-RU" dirty="0"/>
              <a:t> </a:t>
            </a:r>
            <a:r>
              <a:rPr lang="ru-RU" sz="1400" dirty="0">
                <a:solidFill>
                  <a:srgbClr val="000000"/>
                </a:solidFill>
                <a:latin typeface="Times New Roman" panose="02020603050405020304" pitchFamily="18" charset="0"/>
                <a:cs typeface="Times New Roman" panose="02020603050405020304" pitchFamily="18" charset="0"/>
              </a:rPr>
              <a:t>"Лечебное дело", "Педиатрия", </a:t>
            </a:r>
            <a:r>
              <a:rPr lang="ru-RU" sz="1400" b="1" u="sng" dirty="0">
                <a:solidFill>
                  <a:srgbClr val="000000"/>
                </a:solidFill>
                <a:latin typeface="Times New Roman" panose="02020603050405020304" pitchFamily="18" charset="0"/>
                <a:cs typeface="Times New Roman" panose="02020603050405020304" pitchFamily="18" charset="0"/>
              </a:rPr>
              <a:t>"Стоматология", </a:t>
            </a:r>
            <a:r>
              <a:rPr lang="ru-RU" sz="1400" dirty="0">
                <a:solidFill>
                  <a:srgbClr val="000000"/>
                </a:solidFill>
                <a:latin typeface="Times New Roman" panose="02020603050405020304" pitchFamily="18" charset="0"/>
                <a:cs typeface="Times New Roman" panose="02020603050405020304" pitchFamily="18" charset="0"/>
              </a:rPr>
              <a:t>"Медицинская биофизика", "Медицинская </a:t>
            </a:r>
            <a:r>
              <a:rPr lang="ru-RU" sz="1400" dirty="0" smtClean="0">
                <a:solidFill>
                  <a:srgbClr val="000000"/>
                </a:solidFill>
                <a:latin typeface="Times New Roman" panose="02020603050405020304" pitchFamily="18" charset="0"/>
                <a:cs typeface="Times New Roman" panose="02020603050405020304" pitchFamily="18" charset="0"/>
              </a:rPr>
              <a:t>кибернетика«</a:t>
            </a:r>
          </a:p>
          <a:p>
            <a:pPr>
              <a:spcBef>
                <a:spcPts val="0"/>
              </a:spcBef>
              <a:defRPr/>
            </a:pPr>
            <a:endParaRPr lang="ru-RU" sz="1400" dirty="0">
              <a:solidFill>
                <a:srgbClr val="000000"/>
              </a:solidFill>
              <a:latin typeface="Times New Roman" panose="02020603050405020304" pitchFamily="18" charset="0"/>
              <a:cs typeface="Times New Roman" panose="02020603050405020304" pitchFamily="18" charset="0"/>
            </a:endParaRPr>
          </a:p>
          <a:p>
            <a:pPr>
              <a:spcBef>
                <a:spcPts val="0"/>
              </a:spcBef>
              <a:defRPr/>
            </a:pPr>
            <a:r>
              <a:rPr lang="ru-RU" sz="1400" b="1" dirty="0" smtClean="0">
                <a:solidFill>
                  <a:srgbClr val="000000"/>
                </a:solidFill>
                <a:latin typeface="Times New Roman" panose="02020603050405020304" pitchFamily="18" charset="0"/>
                <a:cs typeface="Times New Roman" panose="02020603050405020304" pitchFamily="18" charset="0"/>
              </a:rPr>
              <a:t>«физиотерапия»</a:t>
            </a:r>
            <a:endParaRPr lang="ru-RU" sz="1400" b="1" dirty="0">
              <a:solidFill>
                <a:srgbClr val="000000"/>
              </a:solidFill>
              <a:latin typeface="Times New Roman" panose="02020603050405020304" pitchFamily="18" charset="0"/>
              <a:cs typeface="Times New Roman" panose="02020603050405020304" pitchFamily="18" charset="0"/>
            </a:endParaRPr>
          </a:p>
          <a:p>
            <a:pP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a:t>
            </a:r>
            <a:r>
              <a:rPr lang="ru-RU" sz="1400" dirty="0"/>
              <a:t> </a:t>
            </a:r>
            <a:r>
              <a:rPr lang="ru-RU" sz="1400" dirty="0">
                <a:solidFill>
                  <a:srgbClr val="000000"/>
                </a:solidFill>
                <a:latin typeface="Times New Roman" panose="02020603050405020304" pitchFamily="18" charset="0"/>
                <a:cs typeface="Times New Roman" panose="02020603050405020304" pitchFamily="18" charset="0"/>
              </a:rPr>
              <a:t>"Лечебное дело", "Педиатрия", </a:t>
            </a:r>
            <a:r>
              <a:rPr lang="ru-RU" sz="1400" b="1" u="sng" dirty="0">
                <a:solidFill>
                  <a:srgbClr val="000000"/>
                </a:solidFill>
                <a:latin typeface="Times New Roman" panose="02020603050405020304" pitchFamily="18" charset="0"/>
                <a:cs typeface="Times New Roman" panose="02020603050405020304" pitchFamily="18" charset="0"/>
              </a:rPr>
              <a:t>"Стоматология"</a:t>
            </a:r>
          </a:p>
          <a:p>
            <a:pPr>
              <a:spcBef>
                <a:spcPts val="0"/>
              </a:spcBef>
              <a:defRPr/>
            </a:pPr>
            <a:endParaRPr lang="ru-RU" sz="1400" dirty="0">
              <a:solidFill>
                <a:srgbClr val="00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5715000" y="1600200"/>
            <a:ext cx="3321050" cy="5141913"/>
          </a:xfrm>
        </p:spPr>
        <p:txBody>
          <a:bodyPr/>
          <a:lstStyle/>
          <a:p>
            <a:pPr>
              <a:buClr>
                <a:srgbClr val="187C16"/>
              </a:buClr>
              <a:defRPr/>
            </a:pPr>
            <a:r>
              <a:rPr lang="ru-RU" sz="1400" u="sng" dirty="0">
                <a:solidFill>
                  <a:srgbClr val="000000"/>
                </a:solidFill>
                <a:latin typeface="Times New Roman" panose="02020603050405020304" pitchFamily="18" charset="0"/>
                <a:cs typeface="Times New Roman" panose="02020603050405020304" pitchFamily="18" charset="0"/>
              </a:rPr>
              <a:t>Редакция № 2 от 15.06.2017, действующая</a:t>
            </a: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«рентгенология»</a:t>
            </a:r>
          </a:p>
          <a:p>
            <a:pPr>
              <a:spcBef>
                <a:spcPts val="0"/>
              </a:spcBef>
              <a:defRPr/>
            </a:pPr>
            <a:r>
              <a:rPr lang="ru-RU" sz="1400" dirty="0" smtClean="0">
                <a:solidFill>
                  <a:srgbClr val="000000"/>
                </a:solidFill>
                <a:latin typeface="Times New Roman" panose="02020603050405020304" pitchFamily="18" charset="0"/>
                <a:cs typeface="Times New Roman" panose="02020603050405020304" pitchFamily="18" charset="0"/>
              </a:rPr>
              <a:t>Уровень </a:t>
            </a:r>
            <a:r>
              <a:rPr lang="ru-RU" sz="1400" dirty="0">
                <a:solidFill>
                  <a:srgbClr val="000000"/>
                </a:solidFill>
                <a:latin typeface="Times New Roman" panose="02020603050405020304" pitchFamily="18" charset="0"/>
                <a:cs typeface="Times New Roman" panose="02020603050405020304" pitchFamily="18" charset="0"/>
              </a:rPr>
              <a:t>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"Лечебное дело", "Педиатрия", </a:t>
            </a:r>
            <a:r>
              <a:rPr lang="ru-RU" sz="1400" dirty="0" smtClean="0">
                <a:solidFill>
                  <a:srgbClr val="000000"/>
                </a:solidFill>
                <a:latin typeface="Times New Roman" panose="02020603050405020304" pitchFamily="18" charset="0"/>
                <a:cs typeface="Times New Roman" panose="02020603050405020304" pitchFamily="18" charset="0"/>
              </a:rPr>
              <a:t>"Медицинская </a:t>
            </a:r>
            <a:r>
              <a:rPr lang="ru-RU" sz="1400" dirty="0">
                <a:solidFill>
                  <a:srgbClr val="000000"/>
                </a:solidFill>
                <a:latin typeface="Times New Roman" panose="02020603050405020304" pitchFamily="18" charset="0"/>
                <a:cs typeface="Times New Roman" panose="02020603050405020304" pitchFamily="18" charset="0"/>
              </a:rPr>
              <a:t>биофизика", "Медицинская кибернетика"</a:t>
            </a:r>
          </a:p>
          <a:p>
            <a:pPr>
              <a:buClr>
                <a:srgbClr val="187C16"/>
              </a:buClr>
              <a:defRPr/>
            </a:pPr>
            <a:endParaRPr lang="ru-RU" sz="1100" dirty="0" smtClean="0">
              <a:solidFill>
                <a:srgbClr val="000000"/>
              </a:solidFill>
              <a:effectLst/>
              <a:latin typeface="Verdana" panose="020B0604030504040204" pitchFamily="34" charset="0"/>
            </a:endParaRPr>
          </a:p>
          <a:p>
            <a:pPr>
              <a:buClr>
                <a:srgbClr val="187C16"/>
              </a:buClr>
              <a:defRPr/>
            </a:pPr>
            <a:endParaRPr lang="ru-RU" sz="1100" dirty="0">
              <a:solidFill>
                <a:srgbClr val="000000"/>
              </a:solidFill>
              <a:effectLst/>
              <a:latin typeface="Verdana" panose="020B0604030504040204" pitchFamily="34" charset="0"/>
            </a:endParaRPr>
          </a:p>
          <a:p>
            <a:pPr>
              <a:buClr>
                <a:srgbClr val="187C16"/>
              </a:buClr>
              <a:defRPr/>
            </a:pPr>
            <a:endParaRPr lang="ru-RU" sz="1100" dirty="0">
              <a:solidFill>
                <a:srgbClr val="000000"/>
              </a:solidFill>
              <a:effectLst/>
              <a:latin typeface="Verdana" panose="020B0604030504040204" pitchFamily="34" charset="0"/>
            </a:endParaRPr>
          </a:p>
          <a:p>
            <a:pPr>
              <a:buClr>
                <a:srgbClr val="187C16"/>
              </a:buClr>
              <a:defRPr/>
            </a:pPr>
            <a:r>
              <a:rPr lang="ru-RU" sz="1400" b="1" dirty="0">
                <a:solidFill>
                  <a:srgbClr val="000000"/>
                </a:solidFill>
                <a:latin typeface="Times New Roman" panose="02020603050405020304" pitchFamily="18" charset="0"/>
                <a:cs typeface="Times New Roman" panose="02020603050405020304" pitchFamily="18" charset="0"/>
              </a:rPr>
              <a:t>«физиотерапия»</a:t>
            </a:r>
          </a:p>
          <a:p>
            <a:pPr>
              <a:buClr>
                <a:srgbClr val="187C16"/>
              </a:buClr>
              <a:defRPr/>
            </a:pPr>
            <a:r>
              <a:rPr lang="ru-RU" sz="1400" dirty="0">
                <a:solidFill>
                  <a:srgbClr val="000000"/>
                </a:solidFill>
                <a:latin typeface="Times New Roman" panose="02020603050405020304" pitchFamily="18" charset="0"/>
                <a:cs typeface="Times New Roman" panose="02020603050405020304" pitchFamily="18" charset="0"/>
              </a:rPr>
              <a:t>Уровень профессионального образования - Высшее образование - </a:t>
            </a:r>
            <a:r>
              <a:rPr lang="ru-RU" sz="1400" dirty="0" err="1">
                <a:solidFill>
                  <a:srgbClr val="000000"/>
                </a:solidFill>
                <a:latin typeface="Times New Roman" panose="02020603050405020304" pitchFamily="18" charset="0"/>
                <a:cs typeface="Times New Roman" panose="02020603050405020304" pitchFamily="18" charset="0"/>
              </a:rPr>
              <a:t>специалитет</a:t>
            </a:r>
            <a:r>
              <a:rPr lang="ru-RU" sz="1400" dirty="0">
                <a:solidFill>
                  <a:srgbClr val="000000"/>
                </a:solidFill>
                <a:latin typeface="Times New Roman" panose="02020603050405020304" pitchFamily="18" charset="0"/>
                <a:cs typeface="Times New Roman" panose="02020603050405020304" pitchFamily="18" charset="0"/>
              </a:rPr>
              <a:t> по специальности "Лечебное дело", "Педиатрия</a:t>
            </a:r>
            <a:r>
              <a:rPr lang="ru-RU" sz="1400" dirty="0" smtClean="0">
                <a:solidFill>
                  <a:srgbClr val="000000"/>
                </a:solidFill>
                <a:latin typeface="Times New Roman" panose="02020603050405020304" pitchFamily="18" charset="0"/>
                <a:cs typeface="Times New Roman" panose="02020603050405020304" pitchFamily="18" charset="0"/>
              </a:rPr>
              <a:t>"</a:t>
            </a:r>
            <a:endParaRPr lang="ru-RU" sz="1400" dirty="0">
              <a:solidFill>
                <a:srgbClr val="000000"/>
              </a:solidFill>
              <a:effectLst/>
              <a:latin typeface="Times New Roman" panose="02020603050405020304" pitchFamily="18" charset="0"/>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31750" y="1643063"/>
            <a:ext cx="9112250" cy="5026025"/>
          </a:xfrm>
          <a:solidFill>
            <a:schemeClr val="accent1">
              <a:alpha val="50999"/>
            </a:schemeClr>
          </a:solidFill>
          <a:ln>
            <a:solidFill>
              <a:schemeClr val="tx1"/>
            </a:solidFill>
          </a:ln>
        </p:spPr>
        <p:txBody>
          <a:bodyPr/>
          <a:lstStyle/>
          <a:p>
            <a:pPr marL="0" indent="0" algn="just">
              <a:spcBef>
                <a:spcPts val="0"/>
              </a:spcBef>
              <a:buFont typeface="Wingdings" pitchFamily="2" charset="2"/>
              <a:buNone/>
              <a:defRPr/>
            </a:pPr>
            <a:r>
              <a:rPr lang="ru-RU" sz="1600" b="1" dirty="0">
                <a:latin typeface="Times New Roman" pitchFamily="18" charset="0"/>
              </a:rPr>
              <a:t>Лицензионный контроль</a:t>
            </a:r>
          </a:p>
          <a:p>
            <a:pPr marL="0" indent="0" algn="just">
              <a:spcBef>
                <a:spcPts val="0"/>
              </a:spcBef>
              <a:buFont typeface="Wingdings" pitchFamily="2" charset="2"/>
              <a:buNone/>
              <a:defRPr/>
            </a:pPr>
            <a:endParaRPr lang="ru-RU" sz="1600" b="1" dirty="0">
              <a:latin typeface="Times New Roman" pitchFamily="18" charset="0"/>
            </a:endParaRPr>
          </a:p>
          <a:p>
            <a:pPr marL="0" indent="0" algn="just">
              <a:spcBef>
                <a:spcPts val="0"/>
              </a:spcBef>
              <a:buFont typeface="Wingdings" pitchFamily="2" charset="2"/>
              <a:buNone/>
              <a:defRPr/>
            </a:pPr>
            <a:r>
              <a:rPr lang="ru-RU" sz="1600" b="1" dirty="0" smtClean="0">
                <a:latin typeface="Times New Roman" pitchFamily="18" charset="0"/>
              </a:rPr>
              <a:t>П.13</a:t>
            </a:r>
            <a:r>
              <a:rPr lang="ru-RU" sz="1600" b="1" dirty="0">
                <a:latin typeface="Times New Roman" pitchFamily="18" charset="0"/>
              </a:rPr>
              <a:t>. Положения о лицензировании медицинской деятельности.</a:t>
            </a:r>
          </a:p>
          <a:p>
            <a:pPr marL="0" indent="0" algn="just">
              <a:spcBef>
                <a:spcPts val="0"/>
              </a:spcBef>
              <a:buFont typeface="Wingdings" pitchFamily="2" charset="2"/>
              <a:buNone/>
              <a:defRPr/>
            </a:pPr>
            <a:r>
              <a:rPr lang="ru-RU" sz="1600" b="1" dirty="0">
                <a:latin typeface="Times New Roman" pitchFamily="18" charset="0"/>
              </a:rPr>
              <a:t>Лицензионный контроль за соблюдением лицензиатом лицензионных требований и условий осуществляется в порядке, предусмотренном Федеральным законом "О защите прав юридических лиц и индивидуальных предпринимателей при осуществлении государственного контроля (надзора) и муниципального контроля</a:t>
            </a:r>
            <a:r>
              <a:rPr lang="ru-RU" sz="1600" b="1" dirty="0" smtClean="0">
                <a:latin typeface="Times New Roman" pitchFamily="18" charset="0"/>
              </a:rPr>
              <a:t>".</a:t>
            </a:r>
          </a:p>
          <a:p>
            <a:pPr marL="0" indent="0" algn="just">
              <a:spcBef>
                <a:spcPts val="0"/>
              </a:spcBef>
              <a:buFont typeface="Wingdings" pitchFamily="2" charset="2"/>
              <a:buNone/>
              <a:defRPr/>
            </a:pPr>
            <a:endParaRPr lang="ru-RU" sz="1600" b="1" dirty="0">
              <a:latin typeface="Times New Roman" pitchFamily="18" charset="0"/>
            </a:endParaRPr>
          </a:p>
          <a:p>
            <a:pPr marL="0" indent="0" algn="just">
              <a:spcBef>
                <a:spcPts val="0"/>
              </a:spcBef>
              <a:buFont typeface="Wingdings" pitchFamily="2" charset="2"/>
              <a:buNone/>
              <a:defRPr/>
            </a:pPr>
            <a:r>
              <a:rPr lang="ru-RU" sz="1600" b="1" dirty="0" smtClean="0">
                <a:latin typeface="Times New Roman" pitchFamily="18" charset="0"/>
              </a:rPr>
              <a:t>Порядок оказания медицинской помощи взрослому населению при стоматологических заболеваниях, утвержден приказом Министерства здравоохранения и социального развития РФ от 07.12.2011 № 1496н.</a:t>
            </a:r>
          </a:p>
          <a:p>
            <a:pPr>
              <a:defRPr/>
            </a:pPr>
            <a:r>
              <a:rPr lang="ru-RU" sz="1600" b="1" dirty="0">
                <a:latin typeface="Times New Roman" pitchFamily="18" charset="0"/>
              </a:rPr>
              <a:t>Приложение N </a:t>
            </a:r>
            <a:r>
              <a:rPr lang="ru-RU" sz="1600" b="1" dirty="0" smtClean="0">
                <a:latin typeface="Times New Roman" pitchFamily="18" charset="0"/>
              </a:rPr>
              <a:t>11 к Порядку определен Стандарт </a:t>
            </a:r>
            <a:r>
              <a:rPr lang="ru-RU" sz="1600" b="1" dirty="0">
                <a:latin typeface="Times New Roman" pitchFamily="18" charset="0"/>
              </a:rPr>
              <a:t>оснащения отделения (кабинета) общей </a:t>
            </a:r>
            <a:r>
              <a:rPr lang="ru-RU" sz="1600" b="1" dirty="0" smtClean="0">
                <a:latin typeface="Times New Roman" pitchFamily="18" charset="0"/>
              </a:rPr>
              <a:t>практики стоматологической поликлиники; </a:t>
            </a:r>
            <a:r>
              <a:rPr lang="ru-RU" sz="1600" b="1" dirty="0">
                <a:latin typeface="Times New Roman" pitchFamily="18" charset="0"/>
              </a:rPr>
              <a:t>Стандарт оснащения отделения (кабинета) </a:t>
            </a:r>
            <a:r>
              <a:rPr lang="ru-RU" sz="1600" b="1" dirty="0" smtClean="0">
                <a:latin typeface="Times New Roman" pitchFamily="18" charset="0"/>
              </a:rPr>
              <a:t>терапевтической стоматологии </a:t>
            </a:r>
            <a:r>
              <a:rPr lang="ru-RU" sz="1600" b="1" dirty="0">
                <a:latin typeface="Times New Roman" pitchFamily="18" charset="0"/>
              </a:rPr>
              <a:t>стоматологической </a:t>
            </a:r>
            <a:r>
              <a:rPr lang="ru-RU" sz="1600" b="1" dirty="0" smtClean="0">
                <a:latin typeface="Times New Roman" pitchFamily="18" charset="0"/>
              </a:rPr>
              <a:t>поликлиники</a:t>
            </a:r>
          </a:p>
          <a:p>
            <a:pPr>
              <a:defRPr/>
            </a:pPr>
            <a:endParaRPr lang="ru-RU" sz="1600" b="1" dirty="0">
              <a:latin typeface="Times New Roman" pitchFamily="18" charset="0"/>
            </a:endParaRPr>
          </a:p>
          <a:p>
            <a:pPr>
              <a:defRPr/>
            </a:pPr>
            <a:endParaRPr lang="ru-RU" sz="1600" b="1" dirty="0" smtClean="0">
              <a:latin typeface="Times New Roman" pitchFamily="18" charset="0"/>
            </a:endParaRPr>
          </a:p>
          <a:p>
            <a:pPr>
              <a:defRPr/>
            </a:pPr>
            <a:endParaRPr lang="ru-RU" sz="1600" b="1" dirty="0">
              <a:latin typeface="Times New Roman" pitchFamily="18" charset="0"/>
            </a:endParaRPr>
          </a:p>
          <a:p>
            <a:pPr marL="0" indent="0" algn="just">
              <a:spcBef>
                <a:spcPts val="0"/>
              </a:spcBef>
              <a:buFont typeface="Wingdings" pitchFamily="2" charset="2"/>
              <a:buNone/>
              <a:defRPr/>
            </a:pPr>
            <a:endParaRPr lang="ru-RU" sz="1200" b="1" dirty="0">
              <a:latin typeface="Times New Roman" pitchFamily="18" charset="0"/>
            </a:endParaRPr>
          </a:p>
          <a:p>
            <a:pPr marL="0" indent="0" algn="just">
              <a:spcBef>
                <a:spcPts val="0"/>
              </a:spcBef>
              <a:buFont typeface="Wingdings" pitchFamily="2" charset="2"/>
              <a:buNone/>
              <a:defRPr/>
            </a:pPr>
            <a:endParaRPr lang="ru-RU" sz="1200" b="1" dirty="0">
              <a:latin typeface="Times New Roman" pitchFamily="18" charset="0"/>
            </a:endParaRPr>
          </a:p>
          <a:p>
            <a:pPr marL="0" indent="0" algn="just">
              <a:spcBef>
                <a:spcPts val="0"/>
              </a:spcBef>
              <a:buFont typeface="Wingdings" pitchFamily="2" charset="2"/>
              <a:buNone/>
              <a:defRPr/>
            </a:pPr>
            <a:endParaRPr lang="ru-RU" sz="1600" b="1" dirty="0">
              <a:latin typeface="Times New Roman" pitchFamily="18" charset="0"/>
            </a:endParaRPr>
          </a:p>
          <a:p>
            <a:pPr marL="0" indent="0" algn="just">
              <a:spcBef>
                <a:spcPts val="0"/>
              </a:spcBef>
              <a:buFont typeface="Wingdings" pitchFamily="2" charset="2"/>
              <a:buNone/>
              <a:defRPr/>
            </a:pPr>
            <a:endParaRPr lang="ru-RU" sz="1600" b="1" dirty="0">
              <a:latin typeface="Times New Roman" pitchFamily="18" charset="0"/>
            </a:endParaRPr>
          </a:p>
        </p:txBody>
      </p:sp>
      <p:pic>
        <p:nvPicPr>
          <p:cNvPr id="22531" name="Picture 11" descr="http://cs11346.userapi.com/u2355839/-14/x_244130e8.jpg"/>
          <p:cNvPicPr>
            <a:picLocks noChangeAspect="1" noChangeArrowheads="1"/>
          </p:cNvPicPr>
          <p:nvPr/>
        </p:nvPicPr>
        <p:blipFill>
          <a:blip r:embed="rId3" cstate="print"/>
          <a:srcRect/>
          <a:stretch>
            <a:fillRect/>
          </a:stretch>
        </p:blipFill>
        <p:spPr bwMode="auto">
          <a:xfrm>
            <a:off x="7956550" y="188913"/>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916113"/>
            <a:ext cx="8928100" cy="4319587"/>
          </a:xfrm>
          <a:solidFill>
            <a:schemeClr val="accent1">
              <a:alpha val="50999"/>
            </a:schemeClr>
          </a:solidFill>
          <a:ln>
            <a:solidFill>
              <a:schemeClr val="tx1"/>
            </a:solidFill>
          </a:ln>
        </p:spPr>
        <p:txBody>
          <a:bodyPr/>
          <a:lstStyle/>
          <a:p>
            <a:pPr marL="0" indent="0" algn="ctr">
              <a:spcBef>
                <a:spcPts val="0"/>
              </a:spcBef>
              <a:buFont typeface="Wingdings" pitchFamily="2" charset="2"/>
              <a:buNone/>
              <a:defRPr/>
            </a:pPr>
            <a:r>
              <a:rPr lang="ru-RU" sz="1600" b="1" dirty="0">
                <a:latin typeface="Times New Roman" pitchFamily="18" charset="0"/>
              </a:rPr>
              <a:t>Постановление Правительства РФ от 7 февраля 1995г. № 119 «О порядке допуска к медицинской и фармацевтической деятельности в Российской Федерации лиц, получивших медицинскую и фармацевтическую подготовку в иностранных государствах</a:t>
            </a:r>
            <a:r>
              <a:rPr lang="ru-RU" sz="1600" b="1" dirty="0" smtClean="0">
                <a:latin typeface="Times New Roman" pitchFamily="18" charset="0"/>
              </a:rPr>
              <a:t>»</a:t>
            </a:r>
          </a:p>
          <a:p>
            <a:pPr marL="0" indent="0" algn="ctr">
              <a:spcBef>
                <a:spcPts val="0"/>
              </a:spcBef>
              <a:buFont typeface="Wingdings" pitchFamily="2" charset="2"/>
              <a:buNone/>
              <a:defRPr/>
            </a:pPr>
            <a:endParaRPr lang="ru-RU" sz="1600" b="1" dirty="0">
              <a:latin typeface="Times New Roman" pitchFamily="18" charset="0"/>
            </a:endParaRPr>
          </a:p>
          <a:p>
            <a:pPr marL="0" indent="0" algn="ctr">
              <a:spcBef>
                <a:spcPts val="0"/>
              </a:spcBef>
              <a:buFont typeface="Wingdings" pitchFamily="2" charset="2"/>
              <a:buNone/>
              <a:defRPr/>
            </a:pPr>
            <a:r>
              <a:rPr lang="ru-RU" sz="1600" b="1" dirty="0">
                <a:latin typeface="Times New Roman" pitchFamily="18" charset="0"/>
              </a:rPr>
              <a:t>1.Нострификация, т.е. установление эквивалентности документов о медицинском и фармацевтическом образовании, полученных за рубежом (</a:t>
            </a:r>
            <a:r>
              <a:rPr lang="ru-RU" sz="1600" b="1" dirty="0" err="1">
                <a:latin typeface="Times New Roman" pitchFamily="18" charset="0"/>
              </a:rPr>
              <a:t>Рособрнадзор</a:t>
            </a:r>
            <a:r>
              <a:rPr lang="ru-RU" sz="1600" b="1" dirty="0">
                <a:latin typeface="Times New Roman" pitchFamily="18" charset="0"/>
              </a:rPr>
              <a:t>);</a:t>
            </a:r>
          </a:p>
          <a:p>
            <a:pPr marL="0" indent="0" algn="ctr">
              <a:spcBef>
                <a:spcPts val="0"/>
              </a:spcBef>
              <a:buFont typeface="Wingdings" pitchFamily="2" charset="2"/>
              <a:buNone/>
              <a:defRPr/>
            </a:pPr>
            <a:endParaRPr lang="ru-RU" sz="1600" b="1" dirty="0" smtClean="0">
              <a:latin typeface="Times New Roman" pitchFamily="18" charset="0"/>
            </a:endParaRPr>
          </a:p>
          <a:p>
            <a:pPr marL="0" indent="0" algn="ctr">
              <a:spcBef>
                <a:spcPts val="0"/>
              </a:spcBef>
              <a:buFont typeface="Wingdings" pitchFamily="2" charset="2"/>
              <a:buNone/>
              <a:defRPr/>
            </a:pPr>
            <a:r>
              <a:rPr lang="ru-RU" sz="1600" b="1" dirty="0" smtClean="0">
                <a:latin typeface="Times New Roman" pitchFamily="18" charset="0"/>
              </a:rPr>
              <a:t>2</a:t>
            </a:r>
            <a:r>
              <a:rPr lang="ru-RU" sz="1600" b="1" dirty="0">
                <a:latin typeface="Times New Roman" pitchFamily="18" charset="0"/>
              </a:rPr>
              <a:t>. Сертификация лиц, получивших медицинскую и фармацевтическую подготовку за рубежом по заявленным специальностям (Росздравнадзор)</a:t>
            </a:r>
          </a:p>
          <a:p>
            <a:pPr marL="0" indent="0" algn="just">
              <a:spcBef>
                <a:spcPts val="0"/>
              </a:spcBef>
              <a:buFont typeface="Wingdings" pitchFamily="2" charset="2"/>
              <a:buNone/>
              <a:defRPr/>
            </a:pPr>
            <a:r>
              <a:rPr lang="ru-RU" sz="1600" dirty="0">
                <a:latin typeface="Times New Roman" pitchFamily="18" charset="0"/>
              </a:rPr>
              <a:t>Приказ Министерства здравоохранения РФ от 26.07.2000 № 284 «О специальных экзаменах для лиц, получивших медицинскую и фармацевтическую подготовку в иностранных государствах»;</a:t>
            </a:r>
          </a:p>
          <a:p>
            <a:pPr marL="0" indent="0" algn="just">
              <a:spcBef>
                <a:spcPts val="0"/>
              </a:spcBef>
              <a:buFont typeface="Wingdings" pitchFamily="2" charset="2"/>
              <a:buNone/>
              <a:defRPr/>
            </a:pPr>
            <a:r>
              <a:rPr lang="ru-RU" sz="1600" dirty="0">
                <a:latin typeface="Times New Roman" pitchFamily="18" charset="0"/>
              </a:rPr>
              <a:t>Приказ Росздравнадзора от 24.05.2006г. № 1200-Пр/06 «Об организации процедуры допуска к медицинской и фармацевтической деятельности в РФ лиц, получивших медицинскую и фармацевтическую подготовку в иностранных государствах».</a:t>
            </a:r>
          </a:p>
          <a:p>
            <a:pPr marL="0" indent="0" algn="just">
              <a:spcBef>
                <a:spcPts val="0"/>
              </a:spcBef>
              <a:buFont typeface="Wingdings" pitchFamily="2" charset="2"/>
              <a:buNone/>
              <a:defRPr/>
            </a:pPr>
            <a:r>
              <a:rPr lang="ru-RU" sz="1600" dirty="0">
                <a:latin typeface="Times New Roman" pitchFamily="18" charset="0"/>
              </a:rPr>
              <a:t>Пункт 4 приказа Минздрава РФ от 29.11.2012г. № 982н: «Лицам, получившим среднее и высшее профессиональное медицинское или фармацевтическое образование в иностранных государствах, сертификат выдается Федеральной службой по надзору в сфере здравоохранения».</a:t>
            </a:r>
          </a:p>
          <a:p>
            <a:pPr marL="0" indent="0" algn="ctr">
              <a:spcBef>
                <a:spcPts val="0"/>
              </a:spcBef>
              <a:buFont typeface="Wingdings" pitchFamily="2" charset="2"/>
              <a:buNone/>
              <a:defRPr/>
            </a:pPr>
            <a:endParaRPr lang="ru-RU" sz="1400" b="1" dirty="0">
              <a:latin typeface="Times New Roman" pitchFamily="18" charset="0"/>
            </a:endParaRPr>
          </a:p>
          <a:p>
            <a:pPr marL="0" indent="0" algn="ctr">
              <a:buFont typeface="Wingdings" pitchFamily="2" charset="2"/>
              <a:buNone/>
              <a:defRPr/>
            </a:pPr>
            <a:endParaRPr lang="ru-RU" sz="1600" b="1" dirty="0">
              <a:latin typeface="Times New Roman" pitchFamily="18" charset="0"/>
            </a:endParaRPr>
          </a:p>
          <a:p>
            <a:pPr marL="0" indent="0" algn="just">
              <a:buFont typeface="Wingdings" pitchFamily="2" charset="2"/>
              <a:buNone/>
              <a:defRPr/>
            </a:pPr>
            <a:endParaRPr lang="ru-RU" sz="1600" dirty="0">
              <a:latin typeface="Times New Roman" pitchFamily="18" charset="0"/>
            </a:endParaRPr>
          </a:p>
        </p:txBody>
      </p:sp>
      <p:pic>
        <p:nvPicPr>
          <p:cNvPr id="23555" name="Picture 11" descr="http://cs11346.userapi.com/u2355839/-14/x_244130e8.jpg"/>
          <p:cNvPicPr>
            <a:picLocks noChangeAspect="1" noChangeArrowheads="1"/>
          </p:cNvPicPr>
          <p:nvPr/>
        </p:nvPicPr>
        <p:blipFill>
          <a:blip r:embed="rId3"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31750" y="1844675"/>
            <a:ext cx="9036050" cy="3816350"/>
          </a:xfrm>
          <a:solidFill>
            <a:schemeClr val="accent1">
              <a:alpha val="50999"/>
            </a:schemeClr>
          </a:solidFill>
          <a:ln>
            <a:solidFill>
              <a:schemeClr val="tx1"/>
            </a:solidFill>
          </a:ln>
        </p:spPr>
        <p:txBody>
          <a:bodyPr/>
          <a:lstStyle/>
          <a:p>
            <a:pPr marL="0" indent="0" algn="ctr">
              <a:spcBef>
                <a:spcPts val="0"/>
              </a:spcBef>
              <a:buFont typeface="Wingdings" pitchFamily="2" charset="2"/>
              <a:buNone/>
              <a:defRPr/>
            </a:pPr>
            <a:r>
              <a:rPr lang="ru-RU" sz="2000" b="1" dirty="0">
                <a:latin typeface="Times New Roman" pitchFamily="18" charset="0"/>
              </a:rPr>
              <a:t> Ст.19.4.1. Кодекса РФ об административных </a:t>
            </a:r>
            <a:r>
              <a:rPr lang="ru-RU" sz="2000" b="1" dirty="0" smtClean="0">
                <a:latin typeface="Times New Roman" pitchFamily="18" charset="0"/>
              </a:rPr>
              <a:t>правонарушениях</a:t>
            </a:r>
          </a:p>
          <a:p>
            <a:pPr marL="0" indent="0" algn="ctr">
              <a:spcBef>
                <a:spcPts val="0"/>
              </a:spcBef>
              <a:buFont typeface="Wingdings" pitchFamily="2" charset="2"/>
              <a:buNone/>
              <a:defRPr/>
            </a:pPr>
            <a:endParaRPr lang="ru-RU" sz="2000" b="1" dirty="0">
              <a:latin typeface="Times New Roman" pitchFamily="18" charset="0"/>
            </a:endParaRPr>
          </a:p>
          <a:p>
            <a:pPr marL="0" indent="0" algn="just">
              <a:spcBef>
                <a:spcPts val="0"/>
              </a:spcBef>
              <a:buFont typeface="Wingdings" pitchFamily="2" charset="2"/>
              <a:buNone/>
              <a:defRPr/>
            </a:pPr>
            <a:r>
              <a:rPr lang="ru-RU" sz="1800" b="1" dirty="0">
                <a:latin typeface="Times New Roman" pitchFamily="18" charset="0"/>
              </a:rPr>
              <a:t>       1. Воспрепятствование законной деятельности должностного лица органа государственного контроля (надзора) по проведению проверок или уклонение от таких проверок-</a:t>
            </a:r>
          </a:p>
          <a:p>
            <a:pPr marL="0" indent="0" algn="just">
              <a:spcBef>
                <a:spcPts val="0"/>
              </a:spcBef>
              <a:buFont typeface="Wingdings" pitchFamily="2" charset="2"/>
              <a:buNone/>
              <a:defRPr/>
            </a:pPr>
            <a:r>
              <a:rPr lang="ru-RU" sz="1800" b="1" dirty="0">
                <a:latin typeface="Times New Roman" pitchFamily="18" charset="0"/>
              </a:rPr>
              <a:t>влечет наложение административного штрафа на граждан в размере от пятисот до тысячи рублей; на должностных лиц – от двух тысяч до четырех тысяч рублей; на юридических лиц – от пяти тысяч до десяти  тысяч рублей.</a:t>
            </a:r>
          </a:p>
          <a:p>
            <a:pPr marL="0" indent="0" algn="just">
              <a:spcBef>
                <a:spcPts val="0"/>
              </a:spcBef>
              <a:buFont typeface="Wingdings" pitchFamily="2" charset="2"/>
              <a:buNone/>
              <a:defRPr/>
            </a:pPr>
            <a:r>
              <a:rPr lang="ru-RU" sz="1800" b="1" dirty="0">
                <a:latin typeface="Times New Roman" pitchFamily="18" charset="0"/>
              </a:rPr>
              <a:t>        2. Действия (бездействие), предусмотренные частью 1 настоящей статьи, повлекшие невозможность проведения или завершения проверки-</a:t>
            </a:r>
          </a:p>
          <a:p>
            <a:pPr marL="0" indent="0" algn="just">
              <a:spcBef>
                <a:spcPts val="0"/>
              </a:spcBef>
              <a:buFont typeface="Wingdings" pitchFamily="2" charset="2"/>
              <a:buNone/>
              <a:defRPr/>
            </a:pPr>
            <a:r>
              <a:rPr lang="ru-RU" sz="1800" b="1" dirty="0">
                <a:latin typeface="Times New Roman" pitchFamily="18" charset="0"/>
              </a:rPr>
              <a:t>влечет наложение административного штрафа на должностных лиц – от пяти тысяч до десяти тысяч рублей; на юридических лиц – от двадцати тысяч до пятидесяти  тысяч рублей.</a:t>
            </a:r>
          </a:p>
        </p:txBody>
      </p:sp>
      <p:pic>
        <p:nvPicPr>
          <p:cNvPr id="24579" name="Picture 11" descr="http://cs11346.userapi.com/u2355839/-14/x_244130e8.jpg"/>
          <p:cNvPicPr>
            <a:picLocks noChangeAspect="1" noChangeArrowheads="1"/>
          </p:cNvPicPr>
          <p:nvPr/>
        </p:nvPicPr>
        <p:blipFill>
          <a:blip r:embed="rId3"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31750" y="1557338"/>
            <a:ext cx="9036050" cy="5300662"/>
          </a:xfrm>
          <a:solidFill>
            <a:schemeClr val="accent1">
              <a:alpha val="50999"/>
            </a:schemeClr>
          </a:solidFill>
          <a:ln>
            <a:solidFill>
              <a:schemeClr val="tx1"/>
            </a:solidFill>
          </a:ln>
        </p:spPr>
        <p:txBody>
          <a:bodyPr/>
          <a:lstStyle/>
          <a:p>
            <a:pPr marL="0" indent="0" algn="ctr">
              <a:spcBef>
                <a:spcPts val="0"/>
              </a:spcBef>
              <a:buFont typeface="Wingdings" pitchFamily="2" charset="2"/>
              <a:buNone/>
              <a:defRPr/>
            </a:pPr>
            <a:r>
              <a:rPr lang="ru-RU" sz="1800" b="1" dirty="0">
                <a:latin typeface="Times New Roman" pitchFamily="18" charset="0"/>
              </a:rPr>
              <a:t>Кодекс Российской Федерации об административных правонарушениях от 30 декабря 2001г. №195-ФЗ (КоАП РФ) (с изменениями о дополнениями)</a:t>
            </a:r>
          </a:p>
          <a:p>
            <a:pPr marL="0" indent="0" algn="ctr">
              <a:spcBef>
                <a:spcPts val="0"/>
              </a:spcBef>
              <a:buFont typeface="Wingdings" pitchFamily="2" charset="2"/>
              <a:buNone/>
              <a:defRPr/>
            </a:pPr>
            <a:r>
              <a:rPr lang="ru-RU" sz="1800" b="1" dirty="0">
                <a:latin typeface="Times New Roman" pitchFamily="18" charset="0"/>
              </a:rPr>
              <a:t>Раздел 11. Особенная часть (</a:t>
            </a:r>
            <a:r>
              <a:rPr lang="ru-RU" sz="1800" b="1" dirty="0" err="1">
                <a:latin typeface="Times New Roman" pitchFamily="18" charset="0"/>
              </a:rPr>
              <a:t>ст.ст</a:t>
            </a:r>
            <a:r>
              <a:rPr lang="ru-RU" sz="1800" b="1" dirty="0">
                <a:latin typeface="Times New Roman" pitchFamily="18" charset="0"/>
              </a:rPr>
              <a:t>. 5.1-21.7)</a:t>
            </a:r>
          </a:p>
          <a:p>
            <a:pPr marL="0" indent="0" algn="ctr">
              <a:spcBef>
                <a:spcPts val="0"/>
              </a:spcBef>
              <a:buFont typeface="Wingdings" pitchFamily="2" charset="2"/>
              <a:buNone/>
              <a:defRPr/>
            </a:pPr>
            <a:r>
              <a:rPr lang="ru-RU" sz="1800" b="1" dirty="0">
                <a:latin typeface="Times New Roman" pitchFamily="18" charset="0"/>
              </a:rPr>
              <a:t>Глава 14. Административные правонарушения в области предпринимательской деятельности (</a:t>
            </a:r>
            <a:r>
              <a:rPr lang="ru-RU" sz="1800" b="1" dirty="0" err="1">
                <a:latin typeface="Times New Roman" pitchFamily="18" charset="0"/>
              </a:rPr>
              <a:t>ст.ст</a:t>
            </a:r>
            <a:r>
              <a:rPr lang="ru-RU" sz="1800" b="1" dirty="0">
                <a:latin typeface="Times New Roman" pitchFamily="18" charset="0"/>
              </a:rPr>
              <a:t>. 14.1-14.42</a:t>
            </a:r>
            <a:r>
              <a:rPr lang="ru-RU" sz="1800" b="1" dirty="0" smtClean="0">
                <a:latin typeface="Times New Roman" pitchFamily="18" charset="0"/>
              </a:rPr>
              <a:t>)</a:t>
            </a:r>
          </a:p>
          <a:p>
            <a:pPr marL="0" indent="0" algn="ctr">
              <a:spcBef>
                <a:spcPts val="0"/>
              </a:spcBef>
              <a:buFont typeface="Wingdings" pitchFamily="2" charset="2"/>
              <a:buNone/>
              <a:defRPr/>
            </a:pPr>
            <a:endParaRPr lang="ru-RU" sz="1800" b="1" dirty="0">
              <a:latin typeface="Times New Roman" pitchFamily="18" charset="0"/>
            </a:endParaRPr>
          </a:p>
          <a:p>
            <a:pPr marL="0" indent="0" algn="ctr">
              <a:spcBef>
                <a:spcPts val="0"/>
              </a:spcBef>
              <a:buFont typeface="Wingdings" pitchFamily="2" charset="2"/>
              <a:buNone/>
              <a:defRPr/>
            </a:pPr>
            <a:r>
              <a:rPr lang="ru-RU" sz="1600" b="1" dirty="0">
                <a:latin typeface="Times New Roman" pitchFamily="18" charset="0"/>
              </a:rPr>
              <a:t>Статья 14.1. Осуществление предпринимательской деятельности без государственной регистрации или без специального разрешения (лицензии)</a:t>
            </a:r>
          </a:p>
          <a:p>
            <a:pPr marL="0" indent="0" algn="just">
              <a:spcBef>
                <a:spcPts val="0"/>
              </a:spcBef>
              <a:buFont typeface="Wingdings" pitchFamily="2" charset="2"/>
              <a:buNone/>
              <a:defRPr/>
            </a:pPr>
            <a:r>
              <a:rPr lang="ru-RU" sz="1600" b="1" dirty="0">
                <a:latin typeface="Times New Roman" pitchFamily="18" charset="0"/>
              </a:rPr>
              <a:t>1.Осуществление  предпринимательской деятельности без государственной регистрации в качестве индивидуального предпринимателя или без государственной регистрации в качестве юридического лица –</a:t>
            </a:r>
          </a:p>
          <a:p>
            <a:pPr marL="0" indent="0" algn="just">
              <a:spcBef>
                <a:spcPts val="0"/>
              </a:spcBef>
              <a:buFont typeface="Wingdings" pitchFamily="2" charset="2"/>
              <a:buNone/>
              <a:defRPr/>
            </a:pPr>
            <a:r>
              <a:rPr lang="ru-RU" sz="1600" b="1" dirty="0">
                <a:latin typeface="Times New Roman" pitchFamily="18" charset="0"/>
              </a:rPr>
              <a:t>влечет наложение административного штрафа в размере от пятисот до двух тысяч рублей.</a:t>
            </a:r>
          </a:p>
          <a:p>
            <a:pPr marL="0" indent="0" algn="just">
              <a:spcBef>
                <a:spcPts val="0"/>
              </a:spcBef>
              <a:buFont typeface="Wingdings" pitchFamily="2" charset="2"/>
              <a:buNone/>
              <a:defRPr/>
            </a:pPr>
            <a:r>
              <a:rPr lang="ru-RU" sz="1600" b="1" dirty="0">
                <a:latin typeface="Times New Roman" pitchFamily="18" charset="0"/>
              </a:rPr>
              <a:t>2. Осуществление предпринимательской деятельности без специального разрешения (лицензии), если такое разрешение (такая лицензия) обязательно,-</a:t>
            </a:r>
          </a:p>
          <a:p>
            <a:pPr marL="0" indent="0" algn="just">
              <a:spcBef>
                <a:spcPts val="0"/>
              </a:spcBef>
              <a:buFont typeface="Wingdings" pitchFamily="2" charset="2"/>
              <a:buNone/>
              <a:defRPr/>
            </a:pPr>
            <a:r>
              <a:rPr lang="ru-RU" sz="1600" b="1" dirty="0">
                <a:latin typeface="Times New Roman" pitchFamily="18" charset="0"/>
              </a:rPr>
              <a:t>влечет наложение административного штрафа на граждан в размере от двух тысяч до двух тысяч пятьсот рублей с конфискацией изготовленной продукции, орудий производства и сырья или без таковой; на должностных лиц – от четырех тысяч до пяти тысяч рублей с конфискацией изготовленной продукции, орудий производства и сырья или без таковой; на юридических лиц – от сорока тысяч до пятидесяти тысяч рублей с конфискацией изготовленной продукции, орудий производства и сырья или без таковой.</a:t>
            </a:r>
          </a:p>
        </p:txBody>
      </p:sp>
      <p:pic>
        <p:nvPicPr>
          <p:cNvPr id="25603" name="Picture 11" descr="http://cs11346.userapi.com/u2355839/-14/x_244130e8.jpg"/>
          <p:cNvPicPr>
            <a:picLocks noChangeAspect="1" noChangeArrowheads="1"/>
          </p:cNvPicPr>
          <p:nvPr/>
        </p:nvPicPr>
        <p:blipFill>
          <a:blip r:embed="rId3" cstate="print"/>
          <a:srcRect/>
          <a:stretch>
            <a:fillRect/>
          </a:stretch>
        </p:blipFill>
        <p:spPr bwMode="auto">
          <a:xfrm>
            <a:off x="7885113" y="1158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0" y="1484313"/>
            <a:ext cx="9144000" cy="5373687"/>
          </a:xfrm>
          <a:solidFill>
            <a:schemeClr val="accent1">
              <a:alpha val="50999"/>
            </a:schemeClr>
          </a:solidFill>
          <a:ln>
            <a:solidFill>
              <a:schemeClr val="tx1"/>
            </a:solidFill>
          </a:ln>
        </p:spPr>
        <p:txBody>
          <a:bodyPr/>
          <a:lstStyle/>
          <a:p>
            <a:pPr marL="0" indent="0" algn="ctr">
              <a:buFont typeface="Wingdings" pitchFamily="2" charset="2"/>
              <a:buNone/>
              <a:defRPr/>
            </a:pPr>
            <a:endParaRPr lang="ru-RU" sz="1400" dirty="0">
              <a:solidFill>
                <a:schemeClr val="tx2">
                  <a:lumMod val="75000"/>
                </a:schemeClr>
              </a:solidFill>
              <a:effectLst/>
              <a:latin typeface="Times New Roman" pitchFamily="18" charset="0"/>
              <a:cs typeface="Times New Roman" pitchFamily="18" charset="0"/>
            </a:endParaRPr>
          </a:p>
          <a:p>
            <a:pPr marL="0" indent="0" algn="ctr">
              <a:buFont typeface="Wingdings" pitchFamily="2" charset="2"/>
              <a:buNone/>
              <a:defRPr/>
            </a:pPr>
            <a:r>
              <a:rPr lang="ru-RU" sz="2400" b="1" dirty="0">
                <a:effectLst/>
                <a:latin typeface="Times New Roman" pitchFamily="18" charset="0"/>
                <a:cs typeface="Times New Roman" pitchFamily="18" charset="0"/>
              </a:rPr>
              <a:t>Нормативная база лицензирования, в том числе медицинской деятельности</a:t>
            </a:r>
          </a:p>
          <a:p>
            <a:pPr marL="0" indent="0" algn="just">
              <a:buFont typeface="Wingdings" pitchFamily="2" charset="2"/>
              <a:buNone/>
              <a:defRPr/>
            </a:pPr>
            <a:endParaRPr lang="ru-RU" sz="1400" dirty="0" smtClean="0">
              <a:effectLst/>
              <a:latin typeface="Times New Roman" pitchFamily="18" charset="0"/>
              <a:cs typeface="Times New Roman" pitchFamily="18" charset="0"/>
            </a:endParaRPr>
          </a:p>
          <a:p>
            <a:pPr marL="0" indent="0" algn="just">
              <a:buFont typeface="Wingdings" pitchFamily="2" charset="2"/>
              <a:buNone/>
              <a:defRPr/>
            </a:pPr>
            <a:r>
              <a:rPr lang="ru-RU" sz="1600" dirty="0" smtClean="0">
                <a:effectLst/>
                <a:latin typeface="Times New Roman" pitchFamily="18" charset="0"/>
                <a:cs typeface="Times New Roman" pitchFamily="18" charset="0"/>
              </a:rPr>
              <a:t>- Гражданский </a:t>
            </a:r>
            <a:r>
              <a:rPr lang="ru-RU" sz="1600" dirty="0">
                <a:effectLst/>
                <a:latin typeface="Times New Roman" pitchFamily="18" charset="0"/>
                <a:cs typeface="Times New Roman" pitchFamily="18" charset="0"/>
              </a:rPr>
              <a:t>кодекс Российской Федерации; </a:t>
            </a:r>
          </a:p>
          <a:p>
            <a:pPr marL="0" indent="0" algn="just">
              <a:buFont typeface="Wingdings" pitchFamily="2" charset="2"/>
              <a:buNone/>
              <a:defRPr/>
            </a:pPr>
            <a:r>
              <a:rPr lang="ru-RU" sz="1600" dirty="0" smtClean="0">
                <a:effectLst/>
                <a:latin typeface="Times New Roman" pitchFamily="18" charset="0"/>
                <a:cs typeface="Times New Roman" pitchFamily="18" charset="0"/>
              </a:rPr>
              <a:t>-Федеральный </a:t>
            </a:r>
            <a:r>
              <a:rPr lang="ru-RU" sz="1600" dirty="0">
                <a:effectLst/>
                <a:latin typeface="Times New Roman" pitchFamily="18" charset="0"/>
                <a:cs typeface="Times New Roman" pitchFamily="18" charset="0"/>
              </a:rPr>
              <a:t>закон от 21 ноября 2011г. №323-ФЗ «Об основах охраны здоровья граждан в Российской Федерации</a:t>
            </a:r>
            <a:r>
              <a:rPr lang="ru-RU" sz="1600" dirty="0" smtClean="0">
                <a:effectLst/>
                <a:latin typeface="Times New Roman" pitchFamily="18" charset="0"/>
                <a:cs typeface="Times New Roman" pitchFamily="18" charset="0"/>
              </a:rPr>
              <a:t>»;</a:t>
            </a:r>
            <a:endParaRPr lang="ru-RU" sz="1600" dirty="0">
              <a:effectLst/>
              <a:latin typeface="Times New Roman" pitchFamily="18" charset="0"/>
              <a:cs typeface="Times New Roman" pitchFamily="18" charset="0"/>
            </a:endParaRPr>
          </a:p>
          <a:p>
            <a:pPr marL="0" indent="0" algn="just">
              <a:buFont typeface="Wingdings" pitchFamily="2" charset="2"/>
              <a:buNone/>
              <a:defRPr/>
            </a:pPr>
            <a:r>
              <a:rPr lang="ru-RU" sz="1600" dirty="0" smtClean="0">
                <a:effectLst/>
                <a:latin typeface="Times New Roman" pitchFamily="18" charset="0"/>
                <a:cs typeface="Times New Roman" pitchFamily="18" charset="0"/>
              </a:rPr>
              <a:t>- Федеральный закон от 03 июля 2016 г. № 298-ФЗ;</a:t>
            </a:r>
            <a:endParaRPr lang="ru-RU" sz="1600" dirty="0">
              <a:effectLst/>
              <a:latin typeface="Times New Roman" pitchFamily="18" charset="0"/>
              <a:cs typeface="Times New Roman" pitchFamily="18" charset="0"/>
            </a:endParaRPr>
          </a:p>
          <a:p>
            <a:pPr marL="0" indent="0" algn="just">
              <a:buFont typeface="Wingdings" pitchFamily="2" charset="2"/>
              <a:buNone/>
              <a:defRPr/>
            </a:pPr>
            <a:r>
              <a:rPr lang="ru-RU" sz="1600" dirty="0" smtClean="0">
                <a:effectLst/>
                <a:latin typeface="Times New Roman" pitchFamily="18" charset="0"/>
                <a:cs typeface="Times New Roman" pitchFamily="18" charset="0"/>
              </a:rPr>
              <a:t>- </a:t>
            </a:r>
            <a:r>
              <a:rPr lang="ru-RU" sz="1600" dirty="0">
                <a:effectLst/>
                <a:latin typeface="Times New Roman" pitchFamily="18" charset="0"/>
                <a:cs typeface="Times New Roman" pitchFamily="18" charset="0"/>
              </a:rPr>
              <a:t>Федеральный закон от 4 мая 2011г. № 99 «О лицензировании отдельных видов деятельности»(с </a:t>
            </a:r>
            <a:r>
              <a:rPr lang="ru-RU" sz="1600" dirty="0" smtClean="0">
                <a:effectLst/>
                <a:latin typeface="Times New Roman" pitchFamily="18" charset="0"/>
                <a:cs typeface="Times New Roman" pitchFamily="18" charset="0"/>
              </a:rPr>
              <a:t>изменениями от 18 июля, 19 октября, 21ноября </a:t>
            </a:r>
            <a:r>
              <a:rPr lang="ru-RU" sz="1600" dirty="0">
                <a:effectLst/>
                <a:latin typeface="Times New Roman" pitchFamily="18" charset="0"/>
                <a:cs typeface="Times New Roman" pitchFamily="18" charset="0"/>
              </a:rPr>
              <a:t>2011г.,25 июня, 28 июля 2012г., 4 марта, 2 июля 2013г., 21 июля,14 октября, 29,31 декабря 2014г.,13июля, 27 октября </a:t>
            </a:r>
            <a:r>
              <a:rPr lang="ru-RU" sz="1600" dirty="0" smtClean="0">
                <a:effectLst/>
                <a:latin typeface="Times New Roman" pitchFamily="18" charset="0"/>
                <a:cs typeface="Times New Roman" pitchFamily="18" charset="0"/>
              </a:rPr>
              <a:t>2015г и др.);</a:t>
            </a:r>
            <a:endParaRPr lang="ru-RU" sz="1600" dirty="0">
              <a:effectLst/>
              <a:latin typeface="Times New Roman" pitchFamily="18" charset="0"/>
              <a:cs typeface="Times New Roman" pitchFamily="18" charset="0"/>
            </a:endParaRPr>
          </a:p>
          <a:p>
            <a:pPr marL="0" indent="0" algn="just">
              <a:buFont typeface="Wingdings" pitchFamily="2" charset="2"/>
              <a:buNone/>
              <a:defRPr/>
            </a:pPr>
            <a:r>
              <a:rPr lang="ru-RU" sz="1600" dirty="0">
                <a:effectLst/>
                <a:latin typeface="Times New Roman" pitchFamily="18" charset="0"/>
                <a:cs typeface="Times New Roman" pitchFamily="18" charset="0"/>
              </a:rPr>
              <a:t> </a:t>
            </a:r>
            <a:r>
              <a:rPr lang="ru-RU" sz="1600" dirty="0" smtClean="0">
                <a:effectLst/>
                <a:latin typeface="Times New Roman" pitchFamily="18" charset="0"/>
                <a:cs typeface="Times New Roman" pitchFamily="18" charset="0"/>
              </a:rPr>
              <a:t>- </a:t>
            </a:r>
            <a:r>
              <a:rPr lang="ru-RU" sz="1600" dirty="0">
                <a:effectLst/>
                <a:latin typeface="Times New Roman" pitchFamily="18" charset="0"/>
                <a:cs typeface="Times New Roman" pitchFamily="18" charset="0"/>
              </a:rPr>
              <a:t>постановление Правительства Российской Федерации от 16 апреля 2012г. № 291 «О лицензировании медицинской деятельности» (за исключением указанной деятельности, осуществляемой медицинскими организациями и другими организациями, входящими в частную систему здравоохранения, на территории инновационного центра «</a:t>
            </a:r>
            <a:r>
              <a:rPr lang="ru-RU" sz="1600" dirty="0" err="1">
                <a:effectLst/>
                <a:latin typeface="Times New Roman" pitchFamily="18" charset="0"/>
                <a:cs typeface="Times New Roman" pitchFamily="18" charset="0"/>
              </a:rPr>
              <a:t>Сколково</a:t>
            </a:r>
            <a:r>
              <a:rPr lang="ru-RU" sz="1600" dirty="0" smtClean="0">
                <a:effectLst/>
                <a:latin typeface="Times New Roman" pitchFamily="18" charset="0"/>
                <a:cs typeface="Times New Roman" pitchFamily="18" charset="0"/>
              </a:rPr>
              <a:t>»);</a:t>
            </a:r>
          </a:p>
          <a:p>
            <a:pPr marL="0" indent="0" algn="just">
              <a:buFont typeface="Wingdings" pitchFamily="2" charset="2"/>
              <a:buNone/>
              <a:defRPr/>
            </a:pPr>
            <a:endParaRPr lang="ru-RU" sz="1600" dirty="0">
              <a:effectLst/>
              <a:latin typeface="Times New Roman" pitchFamily="18" charset="0"/>
              <a:cs typeface="Times New Roman" pitchFamily="18" charset="0"/>
            </a:endParaRPr>
          </a:p>
        </p:txBody>
      </p:sp>
      <p:pic>
        <p:nvPicPr>
          <p:cNvPr id="8195" name="Picture 11" descr="http://cs11346.userapi.com/u2355839/-14/x_244130e8.jpg"/>
          <p:cNvPicPr>
            <a:picLocks noChangeAspect="1" noChangeArrowheads="1"/>
          </p:cNvPicPr>
          <p:nvPr/>
        </p:nvPicPr>
        <p:blipFill>
          <a:blip r:embed="rId2" cstate="print"/>
          <a:srcRect/>
          <a:stretch>
            <a:fillRect/>
          </a:stretch>
        </p:blipFill>
        <p:spPr bwMode="auto">
          <a:xfrm>
            <a:off x="7956550" y="176213"/>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84138" y="1916113"/>
            <a:ext cx="9036050" cy="4319587"/>
          </a:xfrm>
          <a:solidFill>
            <a:schemeClr val="accent1">
              <a:alpha val="50999"/>
            </a:schemeClr>
          </a:solidFill>
          <a:ln>
            <a:solidFill>
              <a:schemeClr val="tx1"/>
            </a:solidFill>
          </a:ln>
        </p:spPr>
        <p:txBody>
          <a:bodyPr/>
          <a:lstStyle/>
          <a:p>
            <a:pPr marL="0" indent="0" algn="just">
              <a:spcBef>
                <a:spcPts val="0"/>
              </a:spcBef>
              <a:buFont typeface="Wingdings" pitchFamily="2" charset="2"/>
              <a:buNone/>
              <a:defRPr/>
            </a:pPr>
            <a:r>
              <a:rPr lang="ru-RU" sz="1800" b="1" dirty="0" smtClean="0">
                <a:latin typeface="Times New Roman" pitchFamily="18" charset="0"/>
              </a:rPr>
              <a:t>3. Осуществление предпринимательской деятельности с нарушением условий, предусмотренных специальным разрешением (лицензией),-</a:t>
            </a:r>
          </a:p>
          <a:p>
            <a:pPr marL="0" indent="0" algn="just">
              <a:spcBef>
                <a:spcPts val="0"/>
              </a:spcBef>
              <a:buFont typeface="Wingdings" pitchFamily="2" charset="2"/>
              <a:buNone/>
              <a:defRPr/>
            </a:pPr>
            <a:r>
              <a:rPr lang="ru-RU" sz="1800" b="1" dirty="0" smtClean="0">
                <a:latin typeface="Times New Roman" pitchFamily="18" charset="0"/>
              </a:rPr>
              <a:t>влечет предупреждение или наложение административного штрафа на граждан в размере от одной тысячи пятисот до двух тысяч рублей; на должностных лиц – от трех тысяч до четырех тысяч рублей; на юридических лиц – от тридцати тысяч до сорока тысяч рублей.</a:t>
            </a:r>
          </a:p>
          <a:p>
            <a:pPr marL="0" indent="0" algn="just">
              <a:spcBef>
                <a:spcPts val="0"/>
              </a:spcBef>
              <a:buFont typeface="Wingdings" pitchFamily="2" charset="2"/>
              <a:buNone/>
              <a:defRPr/>
            </a:pPr>
            <a:r>
              <a:rPr lang="ru-RU" sz="1800" b="1" dirty="0" smtClean="0">
                <a:latin typeface="Times New Roman" pitchFamily="18" charset="0"/>
              </a:rPr>
              <a:t>4. Осуществление предпринимательской деятельности с грубым нарушением условий, предусмотренных специальным разрешением (лицензией),-</a:t>
            </a:r>
          </a:p>
          <a:p>
            <a:pPr marL="0" indent="0" algn="just">
              <a:spcBef>
                <a:spcPts val="0"/>
              </a:spcBef>
              <a:buFont typeface="Wingdings" pitchFamily="2" charset="2"/>
              <a:buNone/>
              <a:defRPr/>
            </a:pPr>
            <a:r>
              <a:rPr lang="ru-RU" sz="1800" b="1" dirty="0" smtClean="0">
                <a:latin typeface="Times New Roman" pitchFamily="18" charset="0"/>
              </a:rPr>
              <a:t>влечет наложение административного штрафа на лиц, осуществляющих предпринимательскую деятельность без образования юридического лица, в размере от четырех до пяти тысяч рублей или административное приостановление деятельности на срок до девяноста суток; на должностных лиц – от четырех тысяч до пяти тысяч рублей; на юридических лиц – от сорока тысяч до пятидесяти тысяч рублей или административное приостановление деятельности на срок до девяноста суток.</a:t>
            </a:r>
            <a:endParaRPr lang="ru-RU" sz="1800" b="1" dirty="0">
              <a:latin typeface="Times New Roman" pitchFamily="18" charset="0"/>
            </a:endParaRPr>
          </a:p>
        </p:txBody>
      </p:sp>
      <p:pic>
        <p:nvPicPr>
          <p:cNvPr id="26627" name="Picture 11" descr="http://cs11346.userapi.com/u2355839/-14/x_244130e8.jpg"/>
          <p:cNvPicPr>
            <a:picLocks noChangeAspect="1" noChangeArrowheads="1"/>
          </p:cNvPicPr>
          <p:nvPr/>
        </p:nvPicPr>
        <p:blipFill>
          <a:blip r:embed="rId3"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
          <p:cNvSpPr>
            <a:spLocks noGrp="1" noChangeArrowheads="1"/>
          </p:cNvSpPr>
          <p:nvPr>
            <p:ph type="body" idx="4294967295"/>
          </p:nvPr>
        </p:nvSpPr>
        <p:spPr>
          <a:xfrm>
            <a:off x="457200" y="3429000"/>
            <a:ext cx="8229600" cy="863600"/>
          </a:xfrm>
        </p:spPr>
        <p:txBody>
          <a:bodyPr/>
          <a:lstStyle/>
          <a:p>
            <a:pPr algn="ctr" eaLnBrk="1" hangingPunct="1">
              <a:defRPr/>
            </a:pPr>
            <a:endParaRPr lang="ru-RU" sz="2000" dirty="0" smtClean="0">
              <a:latin typeface="Times New Roman" pitchFamily="18" charset="0"/>
            </a:endParaRPr>
          </a:p>
          <a:p>
            <a:pPr algn="ctr" eaLnBrk="1" hangingPunct="1">
              <a:buFont typeface="Wingdings" pitchFamily="2" charset="2"/>
              <a:buNone/>
              <a:defRPr/>
            </a:pPr>
            <a:r>
              <a:rPr lang="ru-RU" b="1" dirty="0" smtClean="0">
                <a:latin typeface="Times New Roman" pitchFamily="18" charset="0"/>
              </a:rPr>
              <a:t>Спасибо за внимание!</a:t>
            </a:r>
          </a:p>
          <a:p>
            <a:pPr algn="ctr" eaLnBrk="1" hangingPunct="1">
              <a:defRPr/>
            </a:pPr>
            <a:endParaRPr lang="ru-RU" b="1" dirty="0" smtClean="0">
              <a:latin typeface="Times New Roman" pitchFamily="18" charset="0"/>
            </a:endParaRPr>
          </a:p>
        </p:txBody>
      </p:sp>
      <p:pic>
        <p:nvPicPr>
          <p:cNvPr id="27651" name="Picture 11" descr="http://cs11346.userapi.com/u2355839/-14/x_244130e8.jpg"/>
          <p:cNvPicPr>
            <a:picLocks noChangeAspect="1" noChangeArrowheads="1"/>
          </p:cNvPicPr>
          <p:nvPr/>
        </p:nvPicPr>
        <p:blipFill>
          <a:blip r:embed="rId2" cstate="print"/>
          <a:srcRect/>
          <a:stretch>
            <a:fillRect/>
          </a:stretch>
        </p:blipFill>
        <p:spPr bwMode="auto">
          <a:xfrm>
            <a:off x="7715250"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643063"/>
            <a:ext cx="8928100" cy="5099050"/>
          </a:xfrm>
          <a:solidFill>
            <a:schemeClr val="accent1">
              <a:alpha val="50999"/>
            </a:schemeClr>
          </a:solidFill>
          <a:ln>
            <a:solidFill>
              <a:schemeClr val="tx1"/>
            </a:solidFill>
          </a:ln>
        </p:spPr>
        <p:txBody>
          <a:bodyPr/>
          <a:lstStyle/>
          <a:p>
            <a:pPr marL="0" indent="0" algn="just">
              <a:buFont typeface="Wingdings" pitchFamily="2" charset="2"/>
              <a:buNone/>
              <a:defRPr/>
            </a:pPr>
            <a:r>
              <a:rPr lang="ru-RU" sz="1600" dirty="0" smtClean="0">
                <a:effectLst/>
                <a:latin typeface="Times New Roman" pitchFamily="18" charset="0"/>
                <a:cs typeface="Times New Roman" pitchFamily="18" charset="0"/>
              </a:rPr>
              <a:t>- приказ </a:t>
            </a:r>
            <a:r>
              <a:rPr lang="ru-RU" sz="1600" dirty="0">
                <a:effectLst/>
                <a:latin typeface="Times New Roman" pitchFamily="18" charset="0"/>
                <a:cs typeface="Times New Roman" pitchFamily="18" charset="0"/>
              </a:rPr>
              <a:t>Министерства здравоохранения Российской Федерации от 11 марта 2013г. №121н «Об утверждении Требований к организации и выполнению работ (услуг) при оказании первичной </a:t>
            </a:r>
            <a:r>
              <a:rPr lang="ru-RU" sz="1600" dirty="0" err="1" smtClean="0">
                <a:effectLst/>
                <a:latin typeface="Times New Roman" pitchFamily="18" charset="0"/>
                <a:cs typeface="Times New Roman" pitchFamily="18" charset="0"/>
              </a:rPr>
              <a:t>медико</a:t>
            </a:r>
            <a:r>
              <a:rPr lang="ru-RU" sz="1600" dirty="0" smtClean="0">
                <a:effectLst/>
                <a:latin typeface="Times New Roman" pitchFamily="18" charset="0"/>
                <a:cs typeface="Times New Roman" pitchFamily="18" charset="0"/>
              </a:rPr>
              <a:t>–санитарной</a:t>
            </a:r>
            <a:r>
              <a:rPr lang="ru-RU" sz="1600" dirty="0">
                <a:effectLst/>
                <a:latin typeface="Times New Roman" pitchFamily="18" charset="0"/>
                <a:cs typeface="Times New Roman" pitchFamily="18" charset="0"/>
              </a:rPr>
              <a:t>, специализированной (в том числе высокотехнологичной), паллиативной медицинской помощи, оказании медицинской помощи при санаторно-курортном лечении, при проведении медицинских экспертиз, медицинских осмотров, медицинских освидетельствований и санитарно-противоэпидемических  (профилактических) мероприятий в рамках оказания медицинской помощи, при трансплантации (пересадке) органов и (или) тканей, обращении донорской крови и (или) ее компонентов в медицинских целях» (зарегистрирован Минюстом РФ 06.05.2013г. № 28321)- вошел в действие 26.05.13</a:t>
            </a:r>
            <a:r>
              <a:rPr lang="ru-RU" sz="1600" dirty="0" smtClean="0">
                <a:effectLst/>
                <a:latin typeface="Times New Roman" pitchFamily="18" charset="0"/>
                <a:cs typeface="Times New Roman" pitchFamily="18" charset="0"/>
              </a:rPr>
              <a:t>;</a:t>
            </a:r>
          </a:p>
          <a:p>
            <a:pPr marL="0" indent="0" algn="just">
              <a:buFont typeface="Wingdings" pitchFamily="2" charset="2"/>
              <a:buNone/>
              <a:defRPr/>
            </a:pPr>
            <a:r>
              <a:rPr lang="ru-RU" sz="1600" dirty="0" smtClean="0">
                <a:effectLst/>
                <a:latin typeface="Times New Roman" pitchFamily="18" charset="0"/>
                <a:cs typeface="Times New Roman" pitchFamily="18" charset="0"/>
              </a:rPr>
              <a:t>- письмо </a:t>
            </a:r>
            <a:r>
              <a:rPr lang="ru-RU" sz="1600" dirty="0">
                <a:effectLst/>
                <a:latin typeface="Times New Roman" pitchFamily="18" charset="0"/>
                <a:cs typeface="Times New Roman" pitchFamily="18" charset="0"/>
              </a:rPr>
              <a:t>Министерства здравоохранения Российской Федерации от 23 июля 2013г. № 12-3/10/2-5338</a:t>
            </a:r>
            <a:r>
              <a:rPr lang="ru-RU" sz="1600" dirty="0" smtClean="0">
                <a:effectLst/>
                <a:latin typeface="Times New Roman" pitchFamily="18" charset="0"/>
                <a:cs typeface="Times New Roman" pitchFamily="18" charset="0"/>
              </a:rPr>
              <a:t>;</a:t>
            </a:r>
          </a:p>
          <a:p>
            <a:pPr marL="0" indent="0" algn="just">
              <a:buFont typeface="Wingdings" pitchFamily="2" charset="2"/>
              <a:buNone/>
              <a:defRPr/>
            </a:pPr>
            <a:r>
              <a:rPr lang="ru-RU" sz="1600" dirty="0" smtClean="0">
                <a:effectLst/>
                <a:latin typeface="Times New Roman" pitchFamily="18" charset="0"/>
                <a:cs typeface="Times New Roman" pitchFamily="18" charset="0"/>
              </a:rPr>
              <a:t>- письмо </a:t>
            </a:r>
            <a:r>
              <a:rPr lang="ru-RU" sz="1600" dirty="0">
                <a:effectLst/>
                <a:latin typeface="Times New Roman" pitchFamily="18" charset="0"/>
                <a:cs typeface="Times New Roman" pitchFamily="18" charset="0"/>
              </a:rPr>
              <a:t>Федеральной службы по надзору в сфере здравоохранения от 20.05.2013 № 16и-490/13 «О соблюдении законодательства при лицензировании медицинской деятельности</a:t>
            </a:r>
            <a:r>
              <a:rPr lang="ru-RU" sz="1600" dirty="0" smtClean="0">
                <a:effectLst/>
                <a:latin typeface="Times New Roman" pitchFamily="18" charset="0"/>
                <a:cs typeface="Times New Roman" pitchFamily="18" charset="0"/>
              </a:rPr>
              <a:t>»;</a:t>
            </a:r>
          </a:p>
          <a:p>
            <a:pPr marL="0" indent="0" algn="just">
              <a:buFont typeface="Wingdings" pitchFamily="2" charset="2"/>
              <a:buNone/>
              <a:defRPr/>
            </a:pPr>
            <a:r>
              <a:rPr lang="ru-RU" sz="1600" dirty="0" smtClean="0">
                <a:effectLst/>
                <a:latin typeface="Times New Roman" pitchFamily="18" charset="0"/>
                <a:cs typeface="Times New Roman" pitchFamily="18" charset="0"/>
              </a:rPr>
              <a:t>- письмо </a:t>
            </a:r>
            <a:r>
              <a:rPr lang="ru-RU" sz="1600" dirty="0">
                <a:effectLst/>
                <a:latin typeface="Times New Roman" pitchFamily="18" charset="0"/>
                <a:cs typeface="Times New Roman" pitchFamily="18" charset="0"/>
              </a:rPr>
              <a:t>Министерства здравоохранения Российской Федерации от 14 декабря 2015г. №</a:t>
            </a:r>
            <a:r>
              <a:rPr lang="ru-RU" sz="1600" dirty="0" smtClean="0">
                <a:effectLst/>
                <a:latin typeface="Times New Roman" pitchFamily="18" charset="0"/>
                <a:cs typeface="Times New Roman" pitchFamily="18" charset="0"/>
              </a:rPr>
              <a:t>16-5/10/2-7567.</a:t>
            </a:r>
          </a:p>
          <a:p>
            <a:pPr algn="just">
              <a:buFontTx/>
              <a:buChar char="-"/>
              <a:defRPr/>
            </a:pPr>
            <a:endParaRPr lang="ru-RU" sz="1600" dirty="0">
              <a:effectLst/>
              <a:latin typeface="Times New Roman" pitchFamily="18" charset="0"/>
              <a:cs typeface="Times New Roman" pitchFamily="18" charset="0"/>
            </a:endParaRPr>
          </a:p>
          <a:p>
            <a:pPr>
              <a:defRPr/>
            </a:pPr>
            <a:r>
              <a:rPr lang="ru-RU" sz="1600" dirty="0" smtClean="0">
                <a:effectLst/>
                <a:latin typeface="Times New Roman" pitchFamily="18" charset="0"/>
                <a:cs typeface="Times New Roman" pitchFamily="18" charset="0"/>
              </a:rPr>
              <a:t>МИНИСТЕРСТВО ТРУДА И СОЦИАЛЬНОЙ ЗАЩИТЫ РОССИЙСКОЙ ФЕДЕРАЦИИ</a:t>
            </a:r>
          </a:p>
          <a:p>
            <a:pPr>
              <a:defRPr/>
            </a:pPr>
            <a:r>
              <a:rPr lang="ru-RU" sz="1600" dirty="0" smtClean="0">
                <a:effectLst/>
                <a:latin typeface="Times New Roman" pitchFamily="18" charset="0"/>
                <a:cs typeface="Times New Roman" pitchFamily="18" charset="0"/>
              </a:rPr>
              <a:t> ПРИКАЗ от 10 мая 2016 г. N 227н «ОБ УТВЕРЖДЕНИИ ПРОФЕССИОНАЛЬНОГО СТАНДАРТА "ВРАЧ-СТОМАТОЛОГ"</a:t>
            </a:r>
          </a:p>
          <a:p>
            <a:pPr marL="0" indent="0" algn="just">
              <a:buFont typeface="Wingdings" pitchFamily="2" charset="2"/>
              <a:buNone/>
              <a:defRPr/>
            </a:pPr>
            <a:endParaRPr lang="ru-RU" sz="1600" dirty="0">
              <a:effectLst/>
              <a:latin typeface="Times New Roman" pitchFamily="18" charset="0"/>
              <a:cs typeface="Times New Roman" pitchFamily="18" charset="0"/>
            </a:endParaRPr>
          </a:p>
          <a:p>
            <a:pPr marL="0" indent="0" algn="just">
              <a:buFont typeface="Wingdings" pitchFamily="2" charset="2"/>
              <a:buNone/>
              <a:defRPr/>
            </a:pPr>
            <a:endParaRPr lang="ru-RU" sz="1600" dirty="0">
              <a:effectLst/>
              <a:latin typeface="Times New Roman" pitchFamily="18" charset="0"/>
              <a:cs typeface="Times New Roman" pitchFamily="18" charset="0"/>
            </a:endParaRPr>
          </a:p>
        </p:txBody>
      </p:sp>
      <p:pic>
        <p:nvPicPr>
          <p:cNvPr id="9219" name="Picture 11" descr="http://cs11346.userapi.com/u2355839/-14/x_244130e8.jpg"/>
          <p:cNvPicPr>
            <a:picLocks noChangeAspect="1" noChangeArrowheads="1"/>
          </p:cNvPicPr>
          <p:nvPr/>
        </p:nvPicPr>
        <p:blipFill>
          <a:blip r:embed="rId2" cstate="print"/>
          <a:srcRect/>
          <a:stretch>
            <a:fillRect/>
          </a:stretch>
        </p:blipFill>
        <p:spPr bwMode="auto">
          <a:xfrm>
            <a:off x="7885113" y="188913"/>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79388" y="1557338"/>
            <a:ext cx="8856662" cy="4895850"/>
          </a:xfrm>
          <a:solidFill>
            <a:schemeClr val="accent1">
              <a:alpha val="50000"/>
            </a:schemeClr>
          </a:solidFill>
        </p:spPr>
        <p:txBody>
          <a:bodyPr/>
          <a:lstStyle/>
          <a:p>
            <a:pPr algn="ctr" eaLnBrk="1" hangingPunct="1">
              <a:lnSpc>
                <a:spcPct val="80000"/>
              </a:lnSpc>
              <a:buFont typeface="Wingdings" pitchFamily="2" charset="2"/>
              <a:buNone/>
              <a:defRPr/>
            </a:pPr>
            <a:r>
              <a:rPr lang="ru-RU" sz="2400" b="1" dirty="0">
                <a:latin typeface="Bookman Old Style" pitchFamily="18" charset="0"/>
              </a:rPr>
              <a:t>Основные понятия (ст.3 ФЗ-99</a:t>
            </a:r>
            <a:r>
              <a:rPr lang="ru-RU" sz="2400" b="1" dirty="0" smtClean="0">
                <a:latin typeface="Bookman Old Style" pitchFamily="18" charset="0"/>
              </a:rPr>
              <a:t>)</a:t>
            </a:r>
          </a:p>
          <a:p>
            <a:pPr algn="ctr" eaLnBrk="1" hangingPunct="1">
              <a:lnSpc>
                <a:spcPct val="80000"/>
              </a:lnSpc>
              <a:buFont typeface="Wingdings" pitchFamily="2" charset="2"/>
              <a:buNone/>
              <a:defRPr/>
            </a:pPr>
            <a:endParaRPr lang="ru-RU" sz="2400" b="1" dirty="0">
              <a:latin typeface="Bookman Old Style" pitchFamily="18" charset="0"/>
            </a:endParaRPr>
          </a:p>
          <a:p>
            <a:pPr algn="just" eaLnBrk="1" hangingPunct="1">
              <a:lnSpc>
                <a:spcPct val="80000"/>
              </a:lnSpc>
              <a:buFont typeface="Wingdings" pitchFamily="2" charset="2"/>
              <a:buNone/>
              <a:defRPr/>
            </a:pPr>
            <a:r>
              <a:rPr lang="ru-RU" sz="1400" b="1" dirty="0">
                <a:latin typeface="Bookman Old Style" pitchFamily="18" charset="0"/>
              </a:rPr>
              <a:t>Лицензия</a:t>
            </a:r>
            <a:r>
              <a:rPr lang="ru-RU" sz="1400" dirty="0">
                <a:latin typeface="Bookman Old Style" pitchFamily="18" charset="0"/>
              </a:rPr>
              <a:t>-специальное разрешение на право осуществления юридическим лицом или индивидуальным предпринимателем конкретного вида деятельности (выполнения работ, оказания услуг, составляющих лицензируемый вид деятельности), которое подтверждается документом, выданным лицензирующим органом на бумажном носителе или в форме электронного документа, подписанного электронной подписью, в случае, если в заявлении о предоставлении лицензии указывалось на необходимость выдачи такого документа в форме электронного </a:t>
            </a:r>
            <a:r>
              <a:rPr lang="ru-RU" sz="1400" dirty="0" smtClean="0">
                <a:latin typeface="Bookman Old Style" pitchFamily="18" charset="0"/>
              </a:rPr>
              <a:t>документа</a:t>
            </a:r>
          </a:p>
          <a:p>
            <a:pPr algn="just" eaLnBrk="1" hangingPunct="1">
              <a:lnSpc>
                <a:spcPct val="80000"/>
              </a:lnSpc>
              <a:buFont typeface="Wingdings" pitchFamily="2" charset="2"/>
              <a:buNone/>
              <a:defRPr/>
            </a:pPr>
            <a:endParaRPr lang="ru-RU" sz="1400" dirty="0">
              <a:latin typeface="Bookman Old Style" pitchFamily="18" charset="0"/>
            </a:endParaRPr>
          </a:p>
          <a:p>
            <a:pPr algn="just" eaLnBrk="1" hangingPunct="1">
              <a:lnSpc>
                <a:spcPct val="80000"/>
              </a:lnSpc>
              <a:buFont typeface="Wingdings" pitchFamily="2" charset="2"/>
              <a:buNone/>
              <a:defRPr/>
            </a:pPr>
            <a:r>
              <a:rPr lang="ru-RU" sz="1400" b="1" dirty="0" smtClean="0">
                <a:latin typeface="Bookman Old Style" pitchFamily="18" charset="0"/>
              </a:rPr>
              <a:t>Лицензирование - </a:t>
            </a:r>
            <a:r>
              <a:rPr lang="ru-RU" sz="1400" dirty="0" smtClean="0">
                <a:latin typeface="Bookman Old Style" pitchFamily="18" charset="0"/>
              </a:rPr>
              <a:t>деятельность</a:t>
            </a:r>
            <a:r>
              <a:rPr lang="ru-RU" sz="1400" b="1" dirty="0" smtClean="0">
                <a:latin typeface="Bookman Old Style" pitchFamily="18" charset="0"/>
              </a:rPr>
              <a:t> </a:t>
            </a:r>
            <a:r>
              <a:rPr lang="ru-RU" sz="1400" dirty="0">
                <a:latin typeface="Bookman Old Style" pitchFamily="18" charset="0"/>
              </a:rPr>
              <a:t>лицензирующих органов по предоставлению, переоформлению лицензий, осуществлению лицензионного контроля, приостановлению, возобновлению, прекращению действия и аннулированию лицензий, формированию государственного информационного ресурса, а также по предоставлению в установленном порядке информации по вопросам </a:t>
            </a:r>
            <a:r>
              <a:rPr lang="ru-RU" sz="1400" dirty="0" smtClean="0">
                <a:latin typeface="Bookman Old Style" pitchFamily="18" charset="0"/>
              </a:rPr>
              <a:t>лицензирования</a:t>
            </a:r>
          </a:p>
          <a:p>
            <a:pPr algn="just" eaLnBrk="1" hangingPunct="1">
              <a:lnSpc>
                <a:spcPct val="80000"/>
              </a:lnSpc>
              <a:buFont typeface="Wingdings" pitchFamily="2" charset="2"/>
              <a:buNone/>
              <a:defRPr/>
            </a:pPr>
            <a:endParaRPr lang="ru-RU" sz="1400" dirty="0">
              <a:latin typeface="Bookman Old Style" pitchFamily="18" charset="0"/>
            </a:endParaRPr>
          </a:p>
          <a:p>
            <a:pPr algn="just" eaLnBrk="1" hangingPunct="1">
              <a:lnSpc>
                <a:spcPct val="80000"/>
              </a:lnSpc>
              <a:buFont typeface="Wingdings" pitchFamily="2" charset="2"/>
              <a:buNone/>
              <a:defRPr/>
            </a:pPr>
            <a:r>
              <a:rPr lang="ru-RU" sz="1400" b="1" dirty="0">
                <a:latin typeface="Bookman Old Style" pitchFamily="18" charset="0"/>
              </a:rPr>
              <a:t>Лицензируемый вид </a:t>
            </a:r>
            <a:r>
              <a:rPr lang="ru-RU" sz="1400" b="1" dirty="0" smtClean="0">
                <a:latin typeface="Bookman Old Style" pitchFamily="18" charset="0"/>
              </a:rPr>
              <a:t>деятельности- </a:t>
            </a:r>
            <a:r>
              <a:rPr lang="ru-RU" sz="1400" dirty="0" smtClean="0">
                <a:latin typeface="Bookman Old Style" pitchFamily="18" charset="0"/>
              </a:rPr>
              <a:t>вид</a:t>
            </a:r>
            <a:r>
              <a:rPr lang="ru-RU" sz="1400" b="1" dirty="0" smtClean="0">
                <a:latin typeface="Bookman Old Style" pitchFamily="18" charset="0"/>
              </a:rPr>
              <a:t> </a:t>
            </a:r>
            <a:r>
              <a:rPr lang="ru-RU" sz="1400" dirty="0">
                <a:latin typeface="Bookman Old Style" pitchFamily="18" charset="0"/>
              </a:rPr>
              <a:t>деятельности, на осуществление которого на территории Российской Федерации требуется получение лицензии в соответствии с настоящим </a:t>
            </a:r>
            <a:r>
              <a:rPr lang="ru-RU" sz="1400" dirty="0" smtClean="0">
                <a:latin typeface="Bookman Old Style" pitchFamily="18" charset="0"/>
              </a:rPr>
              <a:t>законом</a:t>
            </a:r>
          </a:p>
          <a:p>
            <a:pPr algn="just" eaLnBrk="1" hangingPunct="1">
              <a:lnSpc>
                <a:spcPct val="80000"/>
              </a:lnSpc>
              <a:buFont typeface="Wingdings" pitchFamily="2" charset="2"/>
              <a:buNone/>
              <a:defRPr/>
            </a:pPr>
            <a:endParaRPr lang="ru-RU" sz="1400" dirty="0">
              <a:latin typeface="Bookman Old Style" pitchFamily="18" charset="0"/>
            </a:endParaRPr>
          </a:p>
          <a:p>
            <a:pPr algn="just" eaLnBrk="1" hangingPunct="1">
              <a:lnSpc>
                <a:spcPct val="80000"/>
              </a:lnSpc>
              <a:buFont typeface="Wingdings" pitchFamily="2" charset="2"/>
              <a:buNone/>
              <a:defRPr/>
            </a:pPr>
            <a:r>
              <a:rPr lang="ru-RU" sz="1400" b="1" dirty="0">
                <a:latin typeface="Bookman Old Style" pitchFamily="18" charset="0"/>
              </a:rPr>
              <a:t>Лицензионные </a:t>
            </a:r>
            <a:r>
              <a:rPr lang="ru-RU" sz="1400" b="1" dirty="0" smtClean="0">
                <a:latin typeface="Bookman Old Style" pitchFamily="18" charset="0"/>
              </a:rPr>
              <a:t>требования - </a:t>
            </a:r>
            <a:r>
              <a:rPr lang="ru-RU" sz="1400" dirty="0" smtClean="0">
                <a:latin typeface="Bookman Old Style" pitchFamily="18" charset="0"/>
              </a:rPr>
              <a:t>совокупность </a:t>
            </a:r>
            <a:r>
              <a:rPr lang="ru-RU" sz="1400" dirty="0">
                <a:latin typeface="Bookman Old Style" pitchFamily="18" charset="0"/>
              </a:rPr>
              <a:t>требований, которые, установлены положениями о лицензировании конкретных видов деятельности, основаны на соответствующих требованиях законодательства Российской Федерации и направлены на обеспечение достижения целей </a:t>
            </a:r>
            <a:r>
              <a:rPr lang="ru-RU" sz="1400" dirty="0" smtClean="0">
                <a:latin typeface="Bookman Old Style" pitchFamily="18" charset="0"/>
              </a:rPr>
              <a:t>лицензирования</a:t>
            </a:r>
          </a:p>
        </p:txBody>
      </p:sp>
      <p:pic>
        <p:nvPicPr>
          <p:cNvPr id="10243" name="Picture 11" descr="http://cs11346.userapi.com/u2355839/-14/x_244130e8.jpg"/>
          <p:cNvPicPr>
            <a:picLocks noChangeAspect="1" noChangeArrowheads="1"/>
          </p:cNvPicPr>
          <p:nvPr/>
        </p:nvPicPr>
        <p:blipFill>
          <a:blip r:embed="rId2" cstate="print"/>
          <a:srcRect/>
          <a:stretch>
            <a:fillRect/>
          </a:stretch>
        </p:blipFill>
        <p:spPr bwMode="auto">
          <a:xfrm>
            <a:off x="7885113" y="112713"/>
            <a:ext cx="965200" cy="145415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700213"/>
            <a:ext cx="8928100" cy="4681537"/>
          </a:xfrm>
          <a:solidFill>
            <a:schemeClr val="accent1">
              <a:alpha val="50999"/>
            </a:schemeClr>
          </a:solidFill>
          <a:ln>
            <a:solidFill>
              <a:schemeClr val="tx1"/>
            </a:solidFill>
          </a:ln>
        </p:spPr>
        <p:txBody>
          <a:bodyPr/>
          <a:lstStyle/>
          <a:p>
            <a:pPr marL="0" indent="0" algn="ctr">
              <a:buFont typeface="Wingdings" pitchFamily="2" charset="2"/>
              <a:buNone/>
              <a:defRPr/>
            </a:pPr>
            <a:endParaRPr lang="ru-RU" sz="1600" b="1" dirty="0" smtClean="0">
              <a:latin typeface="Times New Roman" pitchFamily="18" charset="0"/>
            </a:endParaRPr>
          </a:p>
          <a:p>
            <a:pPr marL="0" indent="0" algn="ctr">
              <a:buFont typeface="Wingdings" pitchFamily="2" charset="2"/>
              <a:buNone/>
              <a:defRPr/>
            </a:pPr>
            <a:r>
              <a:rPr lang="ru-RU" sz="2000" b="1" dirty="0">
                <a:latin typeface="Times New Roman" pitchFamily="18" charset="0"/>
              </a:rPr>
              <a:t>Лицензионные требования (</a:t>
            </a:r>
            <a:r>
              <a:rPr lang="ru-RU" sz="2000" b="1" dirty="0" err="1">
                <a:latin typeface="Times New Roman" pitchFamily="18" charset="0"/>
              </a:rPr>
              <a:t>п.п</a:t>
            </a:r>
            <a:r>
              <a:rPr lang="ru-RU" sz="2000" b="1" dirty="0">
                <a:latin typeface="Times New Roman" pitchFamily="18" charset="0"/>
              </a:rPr>
              <a:t>. </a:t>
            </a:r>
            <a:r>
              <a:rPr lang="ru-RU" sz="2000" b="1" dirty="0" smtClean="0">
                <a:latin typeface="Times New Roman" pitchFamily="18" charset="0"/>
              </a:rPr>
              <a:t>4.5 </a:t>
            </a:r>
            <a:r>
              <a:rPr lang="ru-RU" sz="2000" b="1" dirty="0">
                <a:latin typeface="Times New Roman" pitchFamily="18" charset="0"/>
              </a:rPr>
              <a:t>Положения о лицензировании медицинской деятельности, утвержденного постановлением Правительства РФ от 16 апреля 2012г. № 291)</a:t>
            </a:r>
          </a:p>
          <a:p>
            <a:pPr marL="0" indent="0" algn="ctr">
              <a:buFont typeface="Wingdings" pitchFamily="2" charset="2"/>
              <a:buNone/>
              <a:defRPr/>
            </a:pPr>
            <a:endParaRPr lang="ru-RU" sz="1600" b="1" dirty="0">
              <a:latin typeface="Times New Roman" pitchFamily="18" charset="0"/>
            </a:endParaRPr>
          </a:p>
          <a:p>
            <a:pPr marL="0" indent="0" algn="ctr">
              <a:buFont typeface="Wingdings" pitchFamily="2" charset="2"/>
              <a:buNone/>
              <a:defRPr/>
            </a:pPr>
            <a:r>
              <a:rPr lang="ru-RU" sz="1600" b="1" dirty="0">
                <a:latin typeface="Times New Roman" pitchFamily="18" charset="0"/>
              </a:rPr>
              <a:t> </a:t>
            </a:r>
            <a:r>
              <a:rPr lang="ru-RU" sz="1800" b="1" dirty="0">
                <a:latin typeface="Times New Roman" pitchFamily="18" charset="0"/>
              </a:rPr>
              <a:t>Лицензионными требованиями, предъявляемыми к соискателю лицензии на осуществление медицинской деятельности являются:</a:t>
            </a:r>
          </a:p>
          <a:p>
            <a:pPr marL="0" indent="0" algn="ctr">
              <a:buFont typeface="Wingdings" pitchFamily="2" charset="2"/>
              <a:buNone/>
              <a:defRPr/>
            </a:pPr>
            <a:endParaRPr lang="ru-RU" sz="1600" b="1" dirty="0">
              <a:latin typeface="Times New Roman" pitchFamily="18" charset="0"/>
            </a:endParaRPr>
          </a:p>
          <a:p>
            <a:pPr marL="0" indent="0" algn="just">
              <a:buFont typeface="Wingdings" pitchFamily="2" charset="2"/>
              <a:buNone/>
              <a:defRPr/>
            </a:pPr>
            <a:r>
              <a:rPr lang="ru-RU" sz="1600" b="1" dirty="0">
                <a:latin typeface="Times New Roman" pitchFamily="18" charset="0"/>
              </a:rPr>
              <a:t>а) наличие зданий, строений, сооружений и (или) помещений, принадлежащих соискателю лицензии на праве собственности или на ином законном основании, необходимых для выполнения заявленных работ (услуг) и отвечающих установленным требованиям;</a:t>
            </a:r>
          </a:p>
          <a:p>
            <a:pPr marL="0" indent="0" algn="just">
              <a:buFont typeface="Wingdings" pitchFamily="2" charset="2"/>
              <a:buNone/>
              <a:defRPr/>
            </a:pPr>
            <a:endParaRPr lang="ru-RU" sz="1600" b="1" dirty="0">
              <a:latin typeface="Times New Roman" pitchFamily="18" charset="0"/>
            </a:endParaRPr>
          </a:p>
          <a:p>
            <a:pPr marL="0" indent="0" algn="just">
              <a:buFont typeface="Wingdings" pitchFamily="2" charset="2"/>
              <a:buNone/>
              <a:defRPr/>
            </a:pPr>
            <a:r>
              <a:rPr lang="ru-RU" sz="1600" b="1" dirty="0">
                <a:latin typeface="Times New Roman" pitchFamily="18" charset="0"/>
              </a:rPr>
              <a:t>б) наличие принадлежащих соискателю лицензии на праве собственности или на ином законном основании медицинских изделий (оборудования, аппаратов, приборов, инструментов), необходимых для выполнения заявленных работ (услуг) и зарегистрированных в установленном порядке;</a:t>
            </a:r>
          </a:p>
          <a:p>
            <a:pPr marL="0" indent="0" algn="just">
              <a:buFont typeface="Wingdings" pitchFamily="2" charset="2"/>
              <a:buNone/>
              <a:defRPr/>
            </a:pPr>
            <a:endParaRPr lang="ru-RU" sz="1600" dirty="0">
              <a:latin typeface="Times New Roman" pitchFamily="18" charset="0"/>
            </a:endParaRPr>
          </a:p>
        </p:txBody>
      </p:sp>
      <p:pic>
        <p:nvPicPr>
          <p:cNvPr id="11267" name="Picture 11" descr="http://cs11346.userapi.com/u2355839/-14/x_244130e8.jpg"/>
          <p:cNvPicPr>
            <a:picLocks noChangeAspect="1" noChangeArrowheads="1"/>
          </p:cNvPicPr>
          <p:nvPr/>
        </p:nvPicPr>
        <p:blipFill>
          <a:blip r:embed="rId2" cstate="print"/>
          <a:srcRect/>
          <a:stretch>
            <a:fillRect/>
          </a:stretch>
        </p:blipFill>
        <p:spPr bwMode="auto">
          <a:xfrm>
            <a:off x="7812088" y="260350"/>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700213"/>
            <a:ext cx="8928100" cy="4681537"/>
          </a:xfrm>
          <a:solidFill>
            <a:schemeClr val="accent1">
              <a:alpha val="50999"/>
            </a:schemeClr>
          </a:solidFill>
          <a:ln>
            <a:solidFill>
              <a:schemeClr val="tx1"/>
            </a:solidFill>
          </a:ln>
        </p:spPr>
        <p:txBody>
          <a:bodyPr/>
          <a:lstStyle/>
          <a:p>
            <a:pPr marL="0" indent="0" algn="just">
              <a:buFont typeface="Wingdings" pitchFamily="2" charset="2"/>
              <a:buNone/>
              <a:defRPr/>
            </a:pPr>
            <a:r>
              <a:rPr lang="ru-RU" sz="1600" b="1" dirty="0" smtClean="0">
                <a:latin typeface="Times New Roman" pitchFamily="18" charset="0"/>
              </a:rPr>
              <a:t>в</a:t>
            </a:r>
            <a:r>
              <a:rPr lang="ru-RU" sz="1600" b="1" dirty="0">
                <a:latin typeface="Times New Roman" pitchFamily="18" charset="0"/>
              </a:rPr>
              <a:t>) наличие:</a:t>
            </a:r>
          </a:p>
          <a:p>
            <a:pPr marL="0" indent="0" algn="just">
              <a:buFont typeface="Wingdings" pitchFamily="2" charset="2"/>
              <a:buNone/>
              <a:defRPr/>
            </a:pPr>
            <a:r>
              <a:rPr lang="ru-RU" sz="1600" b="1" dirty="0">
                <a:latin typeface="Times New Roman" pitchFamily="18" charset="0"/>
              </a:rPr>
              <a:t> у руководителя медицинской организации, заместителей руководителя медицинской организации, ответственных за осуществление медицинской деятельности, руководителя структурного подразделения иной организации, ответственного за осуществление медицинской деятельности, - высшего медицинского образования, послевузовского и (или) дополнительного профессионального образования, предусмотренного квалификационными требованиями к специалистам с высшим и послевузовским медицинским образованием в сфере здравоохранения, сертификата специалиста, а также дополнительного профессионального образования и сертификата специалиста по специальности «организация здравоохранение и общественное здоровье»;</a:t>
            </a:r>
          </a:p>
          <a:p>
            <a:pPr marL="0" indent="0" algn="just">
              <a:buFont typeface="Wingdings" pitchFamily="2" charset="2"/>
              <a:buNone/>
              <a:defRPr/>
            </a:pPr>
            <a:r>
              <a:rPr lang="ru-RU" sz="1600" b="1" dirty="0">
                <a:latin typeface="Times New Roman" pitchFamily="18" charset="0"/>
              </a:rPr>
              <a:t>у руководителя организации, входящей в систему федерального государственного санитарно-эпидемиологического надзора, или его заместителя, ответственного за осуществление медицинской деятельности, - высшего медицинского образования, послевузовского и (или) дополнительного профессионального образования, предусмотренного квалификационными требованиями к специалистам с высшим и послевузовским медицинским образованием в сфере здравоохранения, сертификата специалиста, а также дополнительного профессионального образования и сертификата специалиста по специальности «социальная гигиена и организация </a:t>
            </a:r>
            <a:r>
              <a:rPr lang="ru-RU" sz="1600" b="1" dirty="0" err="1">
                <a:latin typeface="Times New Roman" pitchFamily="18" charset="0"/>
              </a:rPr>
              <a:t>санэпидслужбы</a:t>
            </a:r>
            <a:r>
              <a:rPr lang="ru-RU" sz="1600" b="1" dirty="0">
                <a:latin typeface="Times New Roman" pitchFamily="18" charset="0"/>
              </a:rPr>
              <a:t>»;</a:t>
            </a:r>
          </a:p>
          <a:p>
            <a:pPr marL="0" indent="0" algn="just">
              <a:buFont typeface="Wingdings" pitchFamily="2" charset="2"/>
              <a:buNone/>
              <a:defRPr/>
            </a:pPr>
            <a:endParaRPr lang="ru-RU" sz="1600" dirty="0">
              <a:latin typeface="Times New Roman" pitchFamily="18" charset="0"/>
            </a:endParaRPr>
          </a:p>
        </p:txBody>
      </p:sp>
      <p:pic>
        <p:nvPicPr>
          <p:cNvPr id="12291" name="Picture 11" descr="http://cs11346.userapi.com/u2355839/-14/x_244130e8.jpg"/>
          <p:cNvPicPr>
            <a:picLocks noChangeAspect="1" noChangeArrowheads="1"/>
          </p:cNvPicPr>
          <p:nvPr/>
        </p:nvPicPr>
        <p:blipFill>
          <a:blip r:embed="rId2"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557338"/>
            <a:ext cx="8928100" cy="5256212"/>
          </a:xfrm>
          <a:solidFill>
            <a:schemeClr val="accent1">
              <a:alpha val="50999"/>
            </a:schemeClr>
          </a:solidFill>
          <a:ln>
            <a:solidFill>
              <a:schemeClr val="tx1"/>
            </a:solidFill>
          </a:ln>
        </p:spPr>
        <p:txBody>
          <a:bodyPr/>
          <a:lstStyle/>
          <a:p>
            <a:pPr marL="0" indent="0" algn="just">
              <a:buFont typeface="Wingdings" pitchFamily="2" charset="2"/>
              <a:buNone/>
              <a:defRPr/>
            </a:pPr>
            <a:r>
              <a:rPr lang="ru-RU" sz="1600" b="1" dirty="0" smtClean="0">
                <a:latin typeface="Times New Roman" pitchFamily="18" charset="0"/>
              </a:rPr>
              <a:t>у </a:t>
            </a:r>
            <a:r>
              <a:rPr lang="ru-RU" sz="1600" b="1" dirty="0">
                <a:latin typeface="Times New Roman" pitchFamily="18" charset="0"/>
              </a:rPr>
              <a:t>руководителя структурного подразделения медицинской организации, осуществляющего медицинскую деятельность, - высшего профессионального образования, послевузовского (для специалистов с медицинским образованием и (или) </a:t>
            </a:r>
            <a:r>
              <a:rPr lang="ru-RU" sz="1600" b="1" dirty="0" smtClean="0">
                <a:latin typeface="Times New Roman" pitchFamily="18" charset="0"/>
              </a:rPr>
              <a:t>дополнительного </a:t>
            </a:r>
            <a:r>
              <a:rPr lang="ru-RU" sz="1600" b="1" dirty="0">
                <a:latin typeface="Times New Roman" pitchFamily="18" charset="0"/>
              </a:rPr>
              <a:t>профессионального образования, предусмотренного  квалификационными требованиями к специалистам с высшим и послевузовским медицинским образованием в сфере здравоохранения, сертификата специалиста (для специалистов с медицинским образованием);</a:t>
            </a:r>
          </a:p>
          <a:p>
            <a:pPr marL="0" indent="0" algn="just">
              <a:buFont typeface="Wingdings" pitchFamily="2" charset="2"/>
              <a:buNone/>
              <a:defRPr/>
            </a:pPr>
            <a:r>
              <a:rPr lang="ru-RU" sz="1600" b="1" dirty="0">
                <a:latin typeface="Times New Roman" pitchFamily="18" charset="0"/>
              </a:rPr>
              <a:t>у индивидуального предпринимателя - высшего медицинского образования, послевузовского и (или) дополнительного профессионального образования, предусмотренного  квалификационными требованиями к специалистам с высшим и послевузовским медицинским образованием в сфере здравоохранения, сертификата специалиста, а при намерении осуществлять доврачебную помощь – среднего медицинского образования и сертификата специалиста по соответствующей специальности</a:t>
            </a:r>
            <a:r>
              <a:rPr lang="ru-RU" sz="1600" b="1" dirty="0" smtClean="0">
                <a:latin typeface="Times New Roman" pitchFamily="18" charset="0"/>
              </a:rPr>
              <a:t>;</a:t>
            </a:r>
          </a:p>
          <a:p>
            <a:pPr marL="0" indent="0" algn="just">
              <a:buFont typeface="Wingdings" pitchFamily="2" charset="2"/>
              <a:buNone/>
              <a:defRPr/>
            </a:pPr>
            <a:r>
              <a:rPr lang="ru-RU" sz="1600" b="1" dirty="0">
                <a:latin typeface="Times New Roman" pitchFamily="18" charset="0"/>
              </a:rPr>
              <a:t>г) наличие у лиц, указанных в подпункте «в» настоящего пункта, стажа работы по специальности:</a:t>
            </a:r>
          </a:p>
          <a:p>
            <a:pPr marL="0" indent="0" algn="just">
              <a:buFont typeface="Wingdings" pitchFamily="2" charset="2"/>
              <a:buNone/>
              <a:defRPr/>
            </a:pPr>
            <a:r>
              <a:rPr lang="ru-RU" sz="1600" b="1" dirty="0">
                <a:latin typeface="Times New Roman" pitchFamily="18" charset="0"/>
              </a:rPr>
              <a:t>не менее 5 лет – при наличии высшего медицинского образования;</a:t>
            </a:r>
          </a:p>
          <a:p>
            <a:pPr marL="0" indent="0" algn="just">
              <a:buFont typeface="Wingdings" pitchFamily="2" charset="2"/>
              <a:buNone/>
              <a:defRPr/>
            </a:pPr>
            <a:r>
              <a:rPr lang="ru-RU" sz="1600" b="1" dirty="0">
                <a:latin typeface="Times New Roman" pitchFamily="18" charset="0"/>
              </a:rPr>
              <a:t>не менее 3 лет – при наличии среднего медицинского образования;</a:t>
            </a:r>
          </a:p>
          <a:p>
            <a:pPr marL="0" indent="0" algn="just">
              <a:buFont typeface="Wingdings" pitchFamily="2" charset="2"/>
              <a:buNone/>
              <a:defRPr/>
            </a:pPr>
            <a:r>
              <a:rPr lang="ru-RU" sz="1600" b="1" dirty="0">
                <a:latin typeface="Times New Roman" pitchFamily="18" charset="0"/>
              </a:rPr>
              <a:t>д) наличие заключивших с соискателем лицензии трудовые договоры работников, имеющих среднее, высшее, послевузовское и (или) дополнительное медицинское или иное необходимое для выполнения заявленных работ (услуг) профессиональное образование и сертификат специалиста (для специалистов с медицинским образованием);</a:t>
            </a:r>
          </a:p>
          <a:p>
            <a:pPr marL="0" indent="0" algn="ctr">
              <a:buFont typeface="Wingdings" pitchFamily="2" charset="2"/>
              <a:buNone/>
              <a:defRPr/>
            </a:pPr>
            <a:endParaRPr lang="ru-RU" sz="1600" b="1" dirty="0">
              <a:latin typeface="Times New Roman" pitchFamily="18" charset="0"/>
            </a:endParaRPr>
          </a:p>
          <a:p>
            <a:pPr marL="0" indent="0" algn="just">
              <a:buFont typeface="Wingdings" pitchFamily="2" charset="2"/>
              <a:buNone/>
              <a:defRPr/>
            </a:pPr>
            <a:endParaRPr lang="ru-RU" sz="1600" dirty="0">
              <a:latin typeface="Times New Roman" pitchFamily="18" charset="0"/>
            </a:endParaRPr>
          </a:p>
        </p:txBody>
      </p:sp>
      <p:pic>
        <p:nvPicPr>
          <p:cNvPr id="13315" name="Picture 11" descr="http://cs11346.userapi.com/u2355839/-14/x_244130e8.jpg"/>
          <p:cNvPicPr>
            <a:picLocks noChangeAspect="1" noChangeArrowheads="1"/>
          </p:cNvPicPr>
          <p:nvPr/>
        </p:nvPicPr>
        <p:blipFill>
          <a:blip r:embed="rId2"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916113"/>
            <a:ext cx="8928100" cy="4681537"/>
          </a:xfrm>
          <a:solidFill>
            <a:schemeClr val="accent1">
              <a:alpha val="50999"/>
            </a:schemeClr>
          </a:solidFill>
          <a:ln>
            <a:solidFill>
              <a:schemeClr val="tx1"/>
            </a:solidFill>
          </a:ln>
        </p:spPr>
        <p:txBody>
          <a:bodyPr/>
          <a:lstStyle/>
          <a:p>
            <a:pPr marL="0" indent="0" algn="just">
              <a:spcBef>
                <a:spcPts val="0"/>
              </a:spcBef>
              <a:buFont typeface="Wingdings" pitchFamily="2" charset="2"/>
              <a:buNone/>
              <a:defRPr/>
            </a:pPr>
            <a:r>
              <a:rPr lang="ru-RU" sz="1400" b="1" dirty="0" smtClean="0">
                <a:latin typeface="Times New Roman" pitchFamily="18" charset="0"/>
              </a:rPr>
              <a:t>е</a:t>
            </a:r>
            <a:r>
              <a:rPr lang="ru-RU" sz="1400" b="1" dirty="0">
                <a:latin typeface="Times New Roman" pitchFamily="18" charset="0"/>
              </a:rPr>
              <a:t>) наличие заключивших с соискателем лицензии трудовые договоры работников, осуществляющих техническое обслуживание медицинской техники (оборудования, аппаратов, приборов, инструментов) и имеющих необходимое профессиональное и (или) квалификацию, либо наличие договора с организацией, имеющей лицензию на осуществление соответствующей деятельности; </a:t>
            </a:r>
          </a:p>
          <a:p>
            <a:pPr marL="0" indent="0" algn="just">
              <a:spcBef>
                <a:spcPts val="0"/>
              </a:spcBef>
              <a:buFont typeface="Wingdings" pitchFamily="2" charset="2"/>
              <a:buNone/>
              <a:defRPr/>
            </a:pPr>
            <a:r>
              <a:rPr lang="ru-RU" sz="1400" b="1" dirty="0">
                <a:latin typeface="Times New Roman" pitchFamily="18" charset="0"/>
              </a:rPr>
              <a:t>ж) соответствие структуры и штатного расписания соискателя лицензии – юридического лица , входящего в государственную или муниципальную систему здравоохранения, общим требованиям, установленным для соответствующих медицинских организаций</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з) соответствие соискателя лицензии – юридического лица:</a:t>
            </a:r>
          </a:p>
          <a:p>
            <a:pPr marL="0" indent="0" algn="just">
              <a:spcBef>
                <a:spcPts val="0"/>
              </a:spcBef>
              <a:buFont typeface="Wingdings" pitchFamily="2" charset="2"/>
              <a:buNone/>
              <a:defRPr/>
            </a:pPr>
            <a:r>
              <a:rPr lang="ru-RU" sz="1400" b="1" dirty="0">
                <a:latin typeface="Times New Roman" pitchFamily="18" charset="0"/>
              </a:rPr>
              <a:t>намеренного выполнять заявленные работы (услуги) по обращению донорской крови и (или) ее компонентов в медицинских целях, - требованиям, установленным ст.13 Закона Российской Федерации «О донорстве крови и ее компонентов»;</a:t>
            </a:r>
          </a:p>
          <a:p>
            <a:pPr marL="0" indent="0" algn="just">
              <a:spcBef>
                <a:spcPts val="0"/>
              </a:spcBef>
              <a:buFont typeface="Wingdings" pitchFamily="2" charset="2"/>
              <a:buNone/>
              <a:defRPr/>
            </a:pPr>
            <a:r>
              <a:rPr lang="ru-RU" sz="1400" b="1" dirty="0">
                <a:latin typeface="Times New Roman" pitchFamily="18" charset="0"/>
              </a:rPr>
              <a:t>намеренного выполнять заявленные работы (услуги) по трансплантации (пересадке) органов и (или) тканей, - требованиям, установленным ст.4 Закона Российской Федерации «О трансплантации органов и (или) тканей человека»;</a:t>
            </a:r>
          </a:p>
          <a:p>
            <a:pPr marL="0" indent="0" algn="just">
              <a:spcBef>
                <a:spcPts val="0"/>
              </a:spcBef>
              <a:buFont typeface="Wingdings" pitchFamily="2" charset="2"/>
              <a:buNone/>
              <a:defRPr/>
            </a:pPr>
            <a:r>
              <a:rPr lang="ru-RU" sz="1400" b="1" dirty="0">
                <a:latin typeface="Times New Roman" pitchFamily="18" charset="0"/>
              </a:rPr>
              <a:t>намеренного осуществлять </a:t>
            </a:r>
            <a:r>
              <a:rPr lang="ru-RU" sz="1400" b="1" dirty="0" err="1">
                <a:latin typeface="Times New Roman" pitchFamily="18" charset="0"/>
              </a:rPr>
              <a:t>медико</a:t>
            </a:r>
            <a:r>
              <a:rPr lang="ru-RU" sz="1400" b="1" dirty="0">
                <a:latin typeface="Times New Roman" pitchFamily="18" charset="0"/>
              </a:rPr>
              <a:t> – социальную экспертизу, -  установленным ст.60 Федерального закона «Об основах охраны здоровья граждан в Российской Федерации» и ст.8 Федерального закона «О социальной защите инвалидов в Российской Федерации» требованиям, касающимся организационно – правовой формы юридического лица</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и) наличие внутреннего контроля качества и безопасности медицинской </a:t>
            </a:r>
            <a:r>
              <a:rPr lang="ru-RU" sz="1400" b="1" dirty="0" smtClean="0">
                <a:latin typeface="Times New Roman" pitchFamily="18" charset="0"/>
              </a:rPr>
              <a:t>деятельности.</a:t>
            </a:r>
            <a:endParaRPr lang="ru-RU" sz="1400" b="1" dirty="0">
              <a:latin typeface="Times New Roman" pitchFamily="18" charset="0"/>
            </a:endParaRPr>
          </a:p>
          <a:p>
            <a:pPr marL="0" indent="0" algn="ctr">
              <a:buFont typeface="Wingdings" pitchFamily="2" charset="2"/>
              <a:buNone/>
              <a:defRPr/>
            </a:pPr>
            <a:endParaRPr lang="ru-RU" sz="1600" b="1" dirty="0">
              <a:latin typeface="Times New Roman" pitchFamily="18" charset="0"/>
            </a:endParaRPr>
          </a:p>
          <a:p>
            <a:pPr marL="0" indent="0" algn="just">
              <a:buFont typeface="Wingdings" pitchFamily="2" charset="2"/>
              <a:buNone/>
              <a:defRPr/>
            </a:pPr>
            <a:endParaRPr lang="ru-RU" sz="1600" dirty="0">
              <a:latin typeface="Times New Roman" pitchFamily="18" charset="0"/>
            </a:endParaRPr>
          </a:p>
        </p:txBody>
      </p:sp>
      <p:pic>
        <p:nvPicPr>
          <p:cNvPr id="14339" name="Picture 11" descr="http://cs11346.userapi.com/u2355839/-14/x_244130e8.jpg"/>
          <p:cNvPicPr>
            <a:picLocks noChangeAspect="1" noChangeArrowheads="1"/>
          </p:cNvPicPr>
          <p:nvPr/>
        </p:nvPicPr>
        <p:blipFill>
          <a:blip r:embed="rId2"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p:cNvSpPr>
            <a:spLocks noGrp="1" noChangeArrowheads="1"/>
          </p:cNvSpPr>
          <p:nvPr>
            <p:ph type="body" idx="4294967295"/>
          </p:nvPr>
        </p:nvSpPr>
        <p:spPr>
          <a:xfrm>
            <a:off x="107950" y="1557338"/>
            <a:ext cx="8928100" cy="5040312"/>
          </a:xfrm>
          <a:solidFill>
            <a:schemeClr val="accent1">
              <a:alpha val="50999"/>
            </a:schemeClr>
          </a:solidFill>
          <a:ln>
            <a:solidFill>
              <a:schemeClr val="tx1"/>
            </a:solidFill>
          </a:ln>
        </p:spPr>
        <p:txBody>
          <a:bodyPr/>
          <a:lstStyle/>
          <a:p>
            <a:pPr marL="0" indent="0" algn="ctr">
              <a:spcBef>
                <a:spcPts val="0"/>
              </a:spcBef>
              <a:buFont typeface="Wingdings" pitchFamily="2" charset="2"/>
              <a:buNone/>
              <a:defRPr/>
            </a:pPr>
            <a:r>
              <a:rPr lang="ru-RU" sz="1600" b="1" dirty="0">
                <a:latin typeface="Times New Roman" pitchFamily="18" charset="0"/>
              </a:rPr>
              <a:t>Лицензионными требованиями, предъявляемыми к лицензиату при осуществлении им медицинской деятельности, являются требования, предъявляемые к соискателю лицензии</a:t>
            </a:r>
            <a:r>
              <a:rPr lang="ru-RU" sz="1400" b="1" dirty="0">
                <a:latin typeface="Times New Roman" pitchFamily="18" charset="0"/>
              </a:rPr>
              <a:t>, а также</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а) соблюдение порядков оказания медицинской помощи</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б) соблюдение установленного порядка осуществления внутреннего контроля качества и безопасности медицинской деятельности</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в) соблюдение установленного порядка предоставления платных медицинских услуг</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в.1) соблюдение правил регистрации операций, связанных с обращением лекарственных средств для медицинского применения, включенных в перечень лекарственных средств для медицинского применения, подлежащих предметно-количественному учёту, в специальных журналах учета операций, связанных с обращением лекарственных средств для медицинского применения, и правил ведения и хранения специальных журналов учета операций, связанных с обращением лекарственных средств для медицинского применения</a:t>
            </a:r>
            <a:r>
              <a:rPr lang="ru-RU" sz="1400" b="1" dirty="0" smtClean="0">
                <a:latin typeface="Times New Roman" pitchFamily="18" charset="0"/>
              </a:rPr>
              <a:t>;</a:t>
            </a:r>
            <a:endParaRPr lang="ru-RU" sz="1400" b="1" dirty="0">
              <a:latin typeface="Times New Roman" pitchFamily="18" charset="0"/>
            </a:endParaRPr>
          </a:p>
          <a:p>
            <a:pPr marL="0" indent="0" algn="just">
              <a:spcBef>
                <a:spcPts val="0"/>
              </a:spcBef>
              <a:buFont typeface="Wingdings" pitchFamily="2" charset="2"/>
              <a:buNone/>
              <a:defRPr/>
            </a:pPr>
            <a:r>
              <a:rPr lang="ru-RU" sz="1400" b="1" dirty="0">
                <a:latin typeface="Times New Roman" pitchFamily="18" charset="0"/>
              </a:rPr>
              <a:t>г)  повышение квалификации специалистов, выполняющих заявленные работы (услуги), не реже одного раза в 5 лет;</a:t>
            </a:r>
          </a:p>
          <a:p>
            <a:pPr marL="0" indent="0" algn="ctr">
              <a:buFont typeface="Wingdings" pitchFamily="2" charset="2"/>
              <a:buNone/>
              <a:defRPr/>
            </a:pPr>
            <a:endParaRPr lang="ru-RU" sz="1600" b="1" dirty="0">
              <a:latin typeface="Times New Roman" pitchFamily="18" charset="0"/>
            </a:endParaRPr>
          </a:p>
          <a:p>
            <a:pPr marL="0" indent="0" algn="just">
              <a:buFont typeface="Wingdings" pitchFamily="2" charset="2"/>
              <a:buNone/>
              <a:defRPr/>
            </a:pPr>
            <a:r>
              <a:rPr lang="ru-RU" sz="1600" dirty="0">
                <a:latin typeface="Times New Roman" pitchFamily="18" charset="0"/>
              </a:rPr>
              <a:t>Осуществление медицинской деятельности с грубым нарушением лицензионных требований влечет за собой ответственность, установленную законодательством Российской Федерации. При этом под грубым нарушением понимается невыполнение лицензиатом требований, предусмотренных пунктами 4 и подпунктами "а" и "б"  пункта 5  Положения, повлекшее за собой последствия, установленные ч.11 ст.19 ФЗ-99.</a:t>
            </a:r>
          </a:p>
        </p:txBody>
      </p:sp>
      <p:pic>
        <p:nvPicPr>
          <p:cNvPr id="15363" name="Picture 11" descr="http://cs11346.userapi.com/u2355839/-14/x_244130e8.jpg"/>
          <p:cNvPicPr>
            <a:picLocks noChangeAspect="1" noChangeArrowheads="1"/>
          </p:cNvPicPr>
          <p:nvPr/>
        </p:nvPicPr>
        <p:blipFill>
          <a:blip r:embed="rId2" cstate="print"/>
          <a:srcRect/>
          <a:stretch>
            <a:fillRect/>
          </a:stretch>
        </p:blipFill>
        <p:spPr bwMode="auto">
          <a:xfrm>
            <a:off x="7812088" y="357188"/>
            <a:ext cx="965200" cy="128587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Proposal">
  <a:themeElements>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fontScheme name="Proposal">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Proposal">
  <a:themeElements>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fontScheme name="Proposal">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Proposal">
  <a:themeElements>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fontScheme name="Proposal">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Proposal</Template>
  <TotalTime>3136</TotalTime>
  <Words>3302</Words>
  <Application>Microsoft Office PowerPoint</Application>
  <PresentationFormat>Экран (4:3)</PresentationFormat>
  <Paragraphs>189</Paragraphs>
  <Slides>21</Slides>
  <Notes>5</Notes>
  <HiddenSlides>0</HiddenSlides>
  <MMClips>0</MMClips>
  <ScaleCrop>false</ScaleCrop>
  <HeadingPairs>
    <vt:vector size="6" baseType="variant">
      <vt:variant>
        <vt:lpstr>Использованные шрифты</vt:lpstr>
      </vt:variant>
      <vt:variant>
        <vt:i4>6</vt:i4>
      </vt:variant>
      <vt:variant>
        <vt:lpstr>Тема</vt:lpstr>
      </vt:variant>
      <vt:variant>
        <vt:i4>3</vt:i4>
      </vt:variant>
      <vt:variant>
        <vt:lpstr>Заголовки слайдов</vt:lpstr>
      </vt:variant>
      <vt:variant>
        <vt:i4>21</vt:i4>
      </vt:variant>
    </vt:vector>
  </HeadingPairs>
  <TitlesOfParts>
    <vt:vector size="30" baseType="lpstr">
      <vt:lpstr>Arial</vt:lpstr>
      <vt:lpstr>Wingdings</vt:lpstr>
      <vt:lpstr>Calibri</vt:lpstr>
      <vt:lpstr>Bookman Old Style</vt:lpstr>
      <vt:lpstr>Times New Roman</vt:lpstr>
      <vt:lpstr>Verdana</vt:lpstr>
      <vt:lpstr>Proposal</vt:lpstr>
      <vt:lpstr>2_Proposal</vt:lpstr>
      <vt:lpstr>4_Proposal</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vt:lpstr>
      <vt:lpstr>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vt:lpstr>
      <vt:lpstr>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vt:lpstr>
      <vt:lpstr>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vt:lpstr>
      <vt:lpstr>Приказ Министерства здравоохранения Российской Федерации от 8 октября 2015г.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vt:lpstr>
      <vt:lpstr>Слайд 16</vt:lpstr>
      <vt:lpstr>Слайд 17</vt:lpstr>
      <vt:lpstr>Слайд 18</vt:lpstr>
      <vt:lpstr>Слайд 19</vt:lpstr>
      <vt:lpstr>Слайд 20</vt:lpstr>
      <vt:lpstr>Слайд 21</vt:lpstr>
    </vt:vector>
  </TitlesOfParts>
  <Company>ДОМ</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Владимир</dc:creator>
  <cp:lastModifiedBy>User</cp:lastModifiedBy>
  <cp:revision>237</cp:revision>
  <cp:lastPrinted>2019-09-19T08:15:22Z</cp:lastPrinted>
  <dcterms:created xsi:type="dcterms:W3CDTF">2011-07-12T16:21:48Z</dcterms:created>
  <dcterms:modified xsi:type="dcterms:W3CDTF">2019-09-25T04:42:41Z</dcterms:modified>
</cp:coreProperties>
</file>